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3"/>
  </p:notesMasterIdLst>
  <p:handoutMasterIdLst>
    <p:handoutMasterId r:id="rId24"/>
  </p:handoutMasterIdLst>
  <p:sldIdLst>
    <p:sldId id="258" r:id="rId5"/>
    <p:sldId id="283" r:id="rId6"/>
    <p:sldId id="278" r:id="rId7"/>
    <p:sldId id="286" r:id="rId8"/>
    <p:sldId id="264" r:id="rId9"/>
    <p:sldId id="265" r:id="rId10"/>
    <p:sldId id="287" r:id="rId11"/>
    <p:sldId id="288" r:id="rId12"/>
    <p:sldId id="289" r:id="rId13"/>
    <p:sldId id="270" r:id="rId14"/>
    <p:sldId id="290" r:id="rId15"/>
    <p:sldId id="291" r:id="rId16"/>
    <p:sldId id="292" r:id="rId17"/>
    <p:sldId id="266" r:id="rId18"/>
    <p:sldId id="293" r:id="rId19"/>
    <p:sldId id="294" r:id="rId20"/>
    <p:sldId id="279" r:id="rId21"/>
    <p:sldId id="274" r:id="rId22"/>
  </p:sldIdLst>
  <p:sldSz cx="12192000" cy="6858000"/>
  <p:notesSz cx="6858000" cy="9144000"/>
  <p:defaultTextStyle>
    <a:defPPr rtl="0">
      <a:defRPr lang="tr-TR"/>
    </a:defPPr>
    <a:lvl1pPr marL="0" algn="l" defTabSz="914400" rtl="0" eaLnBrk="1" latinLnBrk="0" hangingPunct="1">
      <a:defRPr lang="tr-TR" sz="1800" kern="1200">
        <a:solidFill>
          <a:schemeClr val="tx1"/>
        </a:solidFill>
        <a:latin typeface="+mn-lt"/>
        <a:ea typeface="+mn-ea"/>
        <a:cs typeface="+mn-cs"/>
      </a:defRPr>
    </a:lvl1pPr>
    <a:lvl2pPr marL="457200" algn="l" defTabSz="914400" rtl="0" eaLnBrk="1" latinLnBrk="0" hangingPunct="1">
      <a:defRPr lang="tr-TR" sz="1800" kern="1200">
        <a:solidFill>
          <a:schemeClr val="tx1"/>
        </a:solidFill>
        <a:latin typeface="+mn-lt"/>
        <a:ea typeface="+mn-ea"/>
        <a:cs typeface="+mn-cs"/>
      </a:defRPr>
    </a:lvl2pPr>
    <a:lvl3pPr marL="914400" algn="l" defTabSz="914400" rtl="0" eaLnBrk="1" latinLnBrk="0" hangingPunct="1">
      <a:defRPr lang="tr-TR" sz="1800" kern="1200">
        <a:solidFill>
          <a:schemeClr val="tx1"/>
        </a:solidFill>
        <a:latin typeface="+mn-lt"/>
        <a:ea typeface="+mn-ea"/>
        <a:cs typeface="+mn-cs"/>
      </a:defRPr>
    </a:lvl3pPr>
    <a:lvl4pPr marL="1371600" algn="l" defTabSz="914400" rtl="0" eaLnBrk="1" latinLnBrk="0" hangingPunct="1">
      <a:defRPr lang="tr-TR" sz="1800" kern="1200">
        <a:solidFill>
          <a:schemeClr val="tx1"/>
        </a:solidFill>
        <a:latin typeface="+mn-lt"/>
        <a:ea typeface="+mn-ea"/>
        <a:cs typeface="+mn-cs"/>
      </a:defRPr>
    </a:lvl4pPr>
    <a:lvl5pPr marL="1828800" algn="l" defTabSz="914400" rtl="0" eaLnBrk="1" latinLnBrk="0" hangingPunct="1">
      <a:defRPr lang="tr-TR" sz="1800" kern="1200">
        <a:solidFill>
          <a:schemeClr val="tx1"/>
        </a:solidFill>
        <a:latin typeface="+mn-lt"/>
        <a:ea typeface="+mn-ea"/>
        <a:cs typeface="+mn-cs"/>
      </a:defRPr>
    </a:lvl5pPr>
    <a:lvl6pPr marL="2286000" algn="l" defTabSz="914400" rtl="0" eaLnBrk="1" latinLnBrk="0" hangingPunct="1">
      <a:defRPr lang="tr-TR" sz="1800" kern="1200">
        <a:solidFill>
          <a:schemeClr val="tx1"/>
        </a:solidFill>
        <a:latin typeface="+mn-lt"/>
        <a:ea typeface="+mn-ea"/>
        <a:cs typeface="+mn-cs"/>
      </a:defRPr>
    </a:lvl6pPr>
    <a:lvl7pPr marL="2743200" algn="l" defTabSz="914400" rtl="0" eaLnBrk="1" latinLnBrk="0" hangingPunct="1">
      <a:defRPr lang="tr-TR" sz="1800" kern="1200">
        <a:solidFill>
          <a:schemeClr val="tx1"/>
        </a:solidFill>
        <a:latin typeface="+mn-lt"/>
        <a:ea typeface="+mn-ea"/>
        <a:cs typeface="+mn-cs"/>
      </a:defRPr>
    </a:lvl7pPr>
    <a:lvl8pPr marL="3200400" algn="l" defTabSz="914400" rtl="0" eaLnBrk="1" latinLnBrk="0" hangingPunct="1">
      <a:defRPr lang="tr-TR" sz="1800" kern="1200">
        <a:solidFill>
          <a:schemeClr val="tx1"/>
        </a:solidFill>
        <a:latin typeface="+mn-lt"/>
        <a:ea typeface="+mn-ea"/>
        <a:cs typeface="+mn-cs"/>
      </a:defRPr>
    </a:lvl8pPr>
    <a:lvl9pPr marL="3657600" algn="l" defTabSz="914400" rtl="0" eaLnBrk="1" latinLnBrk="0" hangingPunct="1">
      <a:defRPr lang="tr-T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4" userDrawn="1">
          <p15:clr>
            <a:srgbClr val="A4A3A4"/>
          </p15:clr>
        </p15:guide>
        <p15:guide id="2" pos="456" userDrawn="1">
          <p15:clr>
            <a:srgbClr val="A4A3A4"/>
          </p15:clr>
        </p15:guide>
        <p15:guide id="3" pos="3840" userDrawn="1">
          <p15:clr>
            <a:srgbClr val="A4A3A4"/>
          </p15:clr>
        </p15:guide>
        <p15:guide id="4" pos="7224" userDrawn="1">
          <p15:clr>
            <a:srgbClr val="A4A3A4"/>
          </p15:clr>
        </p15:guide>
        <p15:guide id="5" orient="horz" pos="408" userDrawn="1">
          <p15:clr>
            <a:srgbClr val="A4A3A4"/>
          </p15:clr>
        </p15:guide>
        <p15:guide id="6" orient="horz" pos="1392"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31F2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14" autoAdjust="0"/>
    <p:restoredTop sz="88355" autoAdjust="0"/>
  </p:normalViewPr>
  <p:slideViewPr>
    <p:cSldViewPr snapToGrid="0" showGuides="1">
      <p:cViewPr>
        <p:scale>
          <a:sx n="125" d="100"/>
          <a:sy n="125" d="100"/>
        </p:scale>
        <p:origin x="96" y="90"/>
      </p:cViewPr>
      <p:guideLst>
        <p:guide orient="horz" pos="2184"/>
        <p:guide pos="456"/>
        <p:guide pos="3840"/>
        <p:guide pos="7224"/>
        <p:guide orient="horz" pos="408"/>
        <p:guide orient="horz" pos="1392"/>
      </p:guideLst>
    </p:cSldViewPr>
  </p:slideViewPr>
  <p:notesTextViewPr>
    <p:cViewPr>
      <p:scale>
        <a:sx n="20" d="100"/>
        <a:sy n="20" d="100"/>
      </p:scale>
      <p:origin x="0" y="0"/>
    </p:cViewPr>
  </p:notesTextViewPr>
  <p:notesViewPr>
    <p:cSldViewPr snapToGrid="0">
      <p:cViewPr varScale="1">
        <p:scale>
          <a:sx n="93" d="100"/>
          <a:sy n="93" d="100"/>
        </p:scale>
        <p:origin x="2958" y="7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st Bilgi Yer Tutucusu 1">
            <a:extLst>
              <a:ext uri="{FF2B5EF4-FFF2-40B4-BE49-F238E27FC236}">
                <a16:creationId xmlns:a16="http://schemas.microsoft.com/office/drawing/2014/main" id="{75127BB8-36A9-6BFA-7007-D84F312706E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lang="tr-TR" sz="1200"/>
            </a:lvl1pPr>
          </a:lstStyle>
          <a:p>
            <a:pPr rtl="0"/>
            <a:endParaRPr lang="tr-TR"/>
          </a:p>
        </p:txBody>
      </p:sp>
      <p:sp>
        <p:nvSpPr>
          <p:cNvPr id="3" name="Tarih Yer Tutucusu 2">
            <a:extLst>
              <a:ext uri="{FF2B5EF4-FFF2-40B4-BE49-F238E27FC236}">
                <a16:creationId xmlns:a16="http://schemas.microsoft.com/office/drawing/2014/main" id="{355923C2-8767-F856-585C-DC1948C110E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lang="tr-TR" sz="1200"/>
            </a:lvl1pPr>
          </a:lstStyle>
          <a:p>
            <a:pPr rtl="0"/>
            <a:fld id="{3D2AF11E-C696-4382-A9C7-9188AC6B385A}" type="datetime1">
              <a:rPr lang="tr-TR" smtClean="0"/>
              <a:t>8.12.2023</a:t>
            </a:fld>
            <a:endParaRPr lang="tr-TR"/>
          </a:p>
        </p:txBody>
      </p:sp>
      <p:sp>
        <p:nvSpPr>
          <p:cNvPr id="4" name="Alt Bilgi Yer Tutucusu 3">
            <a:extLst>
              <a:ext uri="{FF2B5EF4-FFF2-40B4-BE49-F238E27FC236}">
                <a16:creationId xmlns:a16="http://schemas.microsoft.com/office/drawing/2014/main" id="{BA68407F-B311-7FF6-2ACB-3FAF0BF3AB7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lang="tr-TR" sz="1200"/>
            </a:lvl1pPr>
          </a:lstStyle>
          <a:p>
            <a:pPr rtl="0"/>
            <a:endParaRPr lang="tr-TR"/>
          </a:p>
        </p:txBody>
      </p:sp>
      <p:sp>
        <p:nvSpPr>
          <p:cNvPr id="5" name="Slayt Numarası Yer Tutucusu 4">
            <a:extLst>
              <a:ext uri="{FF2B5EF4-FFF2-40B4-BE49-F238E27FC236}">
                <a16:creationId xmlns:a16="http://schemas.microsoft.com/office/drawing/2014/main" id="{C7B6A444-69DF-AE10-DCD7-A23AEE20CAA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lang="tr-TR" sz="1200"/>
            </a:lvl1pPr>
          </a:lstStyle>
          <a:p>
            <a:pPr rtl="0"/>
            <a:fld id="{B3BF5047-6CED-44CC-A86C-D48A653D0A7A}" type="slidenum">
              <a:rPr lang="tr-TR" smtClean="0"/>
              <a:t>‹#›</a:t>
            </a:fld>
            <a:endParaRPr lang="tr-TR"/>
          </a:p>
        </p:txBody>
      </p:sp>
    </p:spTree>
    <p:extLst>
      <p:ext uri="{BB962C8B-B14F-4D97-AF65-F5344CB8AC3E}">
        <p14:creationId xmlns:p14="http://schemas.microsoft.com/office/powerpoint/2010/main" val="215739144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st Bilgi Yer Tutucusu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lang="tr-TR" sz="1200"/>
            </a:lvl1pPr>
          </a:lstStyle>
          <a:p>
            <a:pPr rtl="0"/>
            <a:endParaRPr lang="tr-TR" dirty="0"/>
          </a:p>
        </p:txBody>
      </p:sp>
      <p:sp>
        <p:nvSpPr>
          <p:cNvPr id="3" name="Tarih Yer Tutucusu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lang="tr-TR" sz="1200"/>
            </a:lvl1pPr>
          </a:lstStyle>
          <a:p>
            <a:pPr rtl="0"/>
            <a:fld id="{4F8A8CEF-097A-4F5E-9668-3AF23A405852}" type="datetime1">
              <a:rPr lang="tr-TR" smtClean="0"/>
              <a:t>8.12.2023</a:t>
            </a:fld>
            <a:endParaRPr lang="tr-TR" dirty="0"/>
          </a:p>
        </p:txBody>
      </p:sp>
      <p:sp>
        <p:nvSpPr>
          <p:cNvPr id="4" name="Slayt Görüntüsü Yer Tutucus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defPPr>
              <a:defRPr lang="tr-TR"/>
            </a:defPPr>
          </a:lstStyle>
          <a:p>
            <a:pPr rtl="0"/>
            <a:endParaRPr lang="tr-TR" dirty="0"/>
          </a:p>
        </p:txBody>
      </p:sp>
      <p:sp>
        <p:nvSpPr>
          <p:cNvPr id="5" name="Notlar Yer Tutucusu 4"/>
          <p:cNvSpPr>
            <a:spLocks noGrp="1"/>
          </p:cNvSpPr>
          <p:nvPr>
            <p:ph type="body" sz="quarter" idx="3"/>
          </p:nvPr>
        </p:nvSpPr>
        <p:spPr>
          <a:xfrm>
            <a:off x="685800" y="4400550"/>
            <a:ext cx="5486400" cy="3600450"/>
          </a:xfrm>
          <a:prstGeom prst="rect">
            <a:avLst/>
          </a:prstGeom>
        </p:spPr>
        <p:txBody>
          <a:bodyPr vert="horz" lIns="91440" tIns="45720" rIns="91440" bIns="45720" rtlCol="0"/>
          <a:lstStyle>
            <a:defPPr>
              <a:defRPr lang="tr-TR"/>
            </a:defPPr>
          </a:lstStyle>
          <a:p>
            <a:pPr lvl="0" rtl="0"/>
            <a:r>
              <a:rPr lang="tr-TR"/>
              <a:t>Asıl metin stillerini düzenlemek için tıklayın</a:t>
            </a:r>
          </a:p>
          <a:p>
            <a:pPr lvl="1" rtl="0"/>
            <a:r>
              <a:rPr lang="tr-TR"/>
              <a:t>İkinci düzey</a:t>
            </a:r>
          </a:p>
          <a:p>
            <a:pPr lvl="2" rtl="0"/>
            <a:r>
              <a:rPr lang="tr-TR"/>
              <a:t>Üçüncü düzey</a:t>
            </a:r>
          </a:p>
          <a:p>
            <a:pPr lvl="3" rtl="0"/>
            <a:r>
              <a:rPr lang="tr-TR"/>
              <a:t>Dördüncü düzey</a:t>
            </a:r>
          </a:p>
          <a:p>
            <a:pPr lvl="4" rtl="0"/>
            <a:r>
              <a:rPr lang="tr-TR"/>
              <a:t>Beşinci düzey</a:t>
            </a:r>
          </a:p>
        </p:txBody>
      </p:sp>
      <p:sp>
        <p:nvSpPr>
          <p:cNvPr id="6" name="Alt Bilgi Yer Tutucusu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lang="tr-TR" sz="1200"/>
            </a:lvl1pPr>
          </a:lstStyle>
          <a:p>
            <a:pPr rtl="0"/>
            <a:endParaRPr lang="tr-TR" dirty="0"/>
          </a:p>
        </p:txBody>
      </p:sp>
      <p:sp>
        <p:nvSpPr>
          <p:cNvPr id="7" name="Slayt Numarası Yer Tutucus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lang="tr-TR" sz="1200"/>
            </a:lvl1pPr>
          </a:lstStyle>
          <a:p>
            <a:pPr rtl="0"/>
            <a:fld id="{339D21CC-DD94-204E-93C8-E1AAF3084C8D}" type="slidenum">
              <a:rPr lang="tr-TR" smtClean="0"/>
              <a:t>‹#›</a:t>
            </a:fld>
            <a:endParaRPr lang="tr-TR" dirty="0"/>
          </a:p>
        </p:txBody>
      </p:sp>
    </p:spTree>
    <p:extLst>
      <p:ext uri="{BB962C8B-B14F-4D97-AF65-F5344CB8AC3E}">
        <p14:creationId xmlns:p14="http://schemas.microsoft.com/office/powerpoint/2010/main" val="3940510063"/>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lang="tr-TR" sz="1200" kern="1200">
        <a:solidFill>
          <a:schemeClr val="tx1"/>
        </a:solidFill>
        <a:latin typeface="+mn-lt"/>
        <a:ea typeface="+mn-ea"/>
        <a:cs typeface="+mn-cs"/>
      </a:defRPr>
    </a:lvl1pPr>
    <a:lvl2pPr marL="457200" algn="l" defTabSz="914400" rtl="0" eaLnBrk="1" latinLnBrk="0" hangingPunct="1">
      <a:defRPr lang="tr-TR" sz="1200" kern="1200">
        <a:solidFill>
          <a:schemeClr val="tx1"/>
        </a:solidFill>
        <a:latin typeface="+mn-lt"/>
        <a:ea typeface="+mn-ea"/>
        <a:cs typeface="+mn-cs"/>
      </a:defRPr>
    </a:lvl2pPr>
    <a:lvl3pPr marL="914400" algn="l" defTabSz="914400" rtl="0" eaLnBrk="1" latinLnBrk="0" hangingPunct="1">
      <a:defRPr lang="tr-TR" sz="1200" kern="1200">
        <a:solidFill>
          <a:schemeClr val="tx1"/>
        </a:solidFill>
        <a:latin typeface="+mn-lt"/>
        <a:ea typeface="+mn-ea"/>
        <a:cs typeface="+mn-cs"/>
      </a:defRPr>
    </a:lvl3pPr>
    <a:lvl4pPr marL="1371600" algn="l" defTabSz="914400" rtl="0" eaLnBrk="1" latinLnBrk="0" hangingPunct="1">
      <a:defRPr lang="tr-TR" sz="1200" kern="1200">
        <a:solidFill>
          <a:schemeClr val="tx1"/>
        </a:solidFill>
        <a:latin typeface="+mn-lt"/>
        <a:ea typeface="+mn-ea"/>
        <a:cs typeface="+mn-cs"/>
      </a:defRPr>
    </a:lvl4pPr>
    <a:lvl5pPr marL="1828800" algn="l" defTabSz="914400" rtl="0" eaLnBrk="1" latinLnBrk="0" hangingPunct="1">
      <a:defRPr lang="tr-TR" sz="1200" kern="1200">
        <a:solidFill>
          <a:schemeClr val="tx1"/>
        </a:solidFill>
        <a:latin typeface="+mn-lt"/>
        <a:ea typeface="+mn-ea"/>
        <a:cs typeface="+mn-cs"/>
      </a:defRPr>
    </a:lvl5pPr>
    <a:lvl6pPr marL="2286000" algn="l" defTabSz="914400" rtl="0" eaLnBrk="1" latinLnBrk="0" hangingPunct="1">
      <a:defRPr lang="tr-TR" sz="1200" kern="1200">
        <a:solidFill>
          <a:schemeClr val="tx1"/>
        </a:solidFill>
        <a:latin typeface="+mn-lt"/>
        <a:ea typeface="+mn-ea"/>
        <a:cs typeface="+mn-cs"/>
      </a:defRPr>
    </a:lvl6pPr>
    <a:lvl7pPr marL="2743200" algn="l" defTabSz="914400" rtl="0" eaLnBrk="1" latinLnBrk="0" hangingPunct="1">
      <a:defRPr lang="tr-TR" sz="1200" kern="1200">
        <a:solidFill>
          <a:schemeClr val="tx1"/>
        </a:solidFill>
        <a:latin typeface="+mn-lt"/>
        <a:ea typeface="+mn-ea"/>
        <a:cs typeface="+mn-cs"/>
      </a:defRPr>
    </a:lvl7pPr>
    <a:lvl8pPr marL="3200400" algn="l" defTabSz="914400" rtl="0" eaLnBrk="1" latinLnBrk="0" hangingPunct="1">
      <a:defRPr lang="tr-TR" sz="1200" kern="1200">
        <a:solidFill>
          <a:schemeClr val="tx1"/>
        </a:solidFill>
        <a:latin typeface="+mn-lt"/>
        <a:ea typeface="+mn-ea"/>
        <a:cs typeface="+mn-cs"/>
      </a:defRPr>
    </a:lvl8pPr>
    <a:lvl9pPr marL="3657600" algn="l" defTabSz="914400" rtl="0" eaLnBrk="1" latinLnBrk="0" hangingPunct="1">
      <a:defRPr lang="tr-T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defPPr>
              <a:defRPr lang="tr-TR"/>
            </a:defPPr>
          </a:lstStyle>
          <a:p>
            <a:pPr rtl="0"/>
            <a:endParaRPr lang="tr-TR" sz="100" dirty="0"/>
          </a:p>
        </p:txBody>
      </p:sp>
      <p:sp>
        <p:nvSpPr>
          <p:cNvPr id="4" name="Slayt Numarası Yer Tutucusu 3"/>
          <p:cNvSpPr>
            <a:spLocks noGrp="1"/>
          </p:cNvSpPr>
          <p:nvPr>
            <p:ph type="sldNum" sz="quarter" idx="5"/>
          </p:nvPr>
        </p:nvSpPr>
        <p:spPr/>
        <p:txBody>
          <a:bodyPr rtlCol="0"/>
          <a:lstStyle>
            <a:defPPr>
              <a:defRPr lang="tr-TR"/>
            </a:defPPr>
          </a:lstStyle>
          <a:p>
            <a:pPr rtl="0"/>
            <a:fld id="{339D21CC-DD94-204E-93C8-E1AAF3084C8D}" type="slidenum">
              <a:rPr lang="tr-TR" smtClean="0"/>
              <a:t>1</a:t>
            </a:fld>
            <a:endParaRPr lang="tr-TR" dirty="0"/>
          </a:p>
        </p:txBody>
      </p:sp>
    </p:spTree>
    <p:extLst>
      <p:ext uri="{BB962C8B-B14F-4D97-AF65-F5344CB8AC3E}">
        <p14:creationId xmlns:p14="http://schemas.microsoft.com/office/powerpoint/2010/main" val="18330486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defPPr>
              <a:defRPr lang="tr-TR"/>
            </a:defPPr>
          </a:lstStyle>
          <a:p>
            <a:pPr rtl="0"/>
            <a:endParaRPr lang="tr-TR" dirty="0"/>
          </a:p>
        </p:txBody>
      </p:sp>
      <p:sp>
        <p:nvSpPr>
          <p:cNvPr id="4" name="Slayt Numarası Yer Tutucusu 3"/>
          <p:cNvSpPr>
            <a:spLocks noGrp="1"/>
          </p:cNvSpPr>
          <p:nvPr>
            <p:ph type="sldNum" sz="quarter" idx="5"/>
          </p:nvPr>
        </p:nvSpPr>
        <p:spPr/>
        <p:txBody>
          <a:bodyPr rtlCol="0"/>
          <a:lstStyle>
            <a:defPPr>
              <a:defRPr lang="tr-TR"/>
            </a:defPPr>
          </a:lstStyle>
          <a:p>
            <a:pPr rtl="0"/>
            <a:fld id="{339D21CC-DD94-204E-93C8-E1AAF3084C8D}" type="slidenum">
              <a:rPr lang="tr-TR" smtClean="0"/>
              <a:t>11</a:t>
            </a:fld>
            <a:endParaRPr lang="tr-TR" dirty="0"/>
          </a:p>
        </p:txBody>
      </p:sp>
    </p:spTree>
    <p:extLst>
      <p:ext uri="{BB962C8B-B14F-4D97-AF65-F5344CB8AC3E}">
        <p14:creationId xmlns:p14="http://schemas.microsoft.com/office/powerpoint/2010/main" val="28979300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defPPr>
              <a:defRPr lang="tr-TR"/>
            </a:defPPr>
          </a:lstStyle>
          <a:p>
            <a:pPr rtl="0"/>
            <a:endParaRPr lang="tr-TR" dirty="0"/>
          </a:p>
        </p:txBody>
      </p:sp>
      <p:sp>
        <p:nvSpPr>
          <p:cNvPr id="4" name="Slayt Numarası Yer Tutucusu 3"/>
          <p:cNvSpPr>
            <a:spLocks noGrp="1"/>
          </p:cNvSpPr>
          <p:nvPr>
            <p:ph type="sldNum" sz="quarter" idx="5"/>
          </p:nvPr>
        </p:nvSpPr>
        <p:spPr/>
        <p:txBody>
          <a:bodyPr rtlCol="0"/>
          <a:lstStyle>
            <a:defPPr>
              <a:defRPr lang="tr-TR"/>
            </a:defPPr>
          </a:lstStyle>
          <a:p>
            <a:pPr rtl="0"/>
            <a:fld id="{339D21CC-DD94-204E-93C8-E1AAF3084C8D}" type="slidenum">
              <a:rPr lang="tr-TR" smtClean="0"/>
              <a:t>12</a:t>
            </a:fld>
            <a:endParaRPr lang="tr-TR" dirty="0"/>
          </a:p>
        </p:txBody>
      </p:sp>
    </p:spTree>
    <p:extLst>
      <p:ext uri="{BB962C8B-B14F-4D97-AF65-F5344CB8AC3E}">
        <p14:creationId xmlns:p14="http://schemas.microsoft.com/office/powerpoint/2010/main" val="40967099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defPPr>
              <a:defRPr lang="tr-TR"/>
            </a:defPPr>
          </a:lstStyle>
          <a:p>
            <a:pPr rtl="0"/>
            <a:endParaRPr lang="tr-TR" dirty="0"/>
          </a:p>
        </p:txBody>
      </p:sp>
      <p:sp>
        <p:nvSpPr>
          <p:cNvPr id="4" name="Slayt Numarası Yer Tutucusu 3"/>
          <p:cNvSpPr>
            <a:spLocks noGrp="1"/>
          </p:cNvSpPr>
          <p:nvPr>
            <p:ph type="sldNum" sz="quarter" idx="5"/>
          </p:nvPr>
        </p:nvSpPr>
        <p:spPr/>
        <p:txBody>
          <a:bodyPr rtlCol="0"/>
          <a:lstStyle>
            <a:defPPr>
              <a:defRPr lang="tr-TR"/>
            </a:defPPr>
          </a:lstStyle>
          <a:p>
            <a:pPr rtl="0"/>
            <a:fld id="{339D21CC-DD94-204E-93C8-E1AAF3084C8D}" type="slidenum">
              <a:rPr lang="tr-TR" smtClean="0"/>
              <a:t>13</a:t>
            </a:fld>
            <a:endParaRPr lang="tr-TR" dirty="0"/>
          </a:p>
        </p:txBody>
      </p:sp>
    </p:spTree>
    <p:extLst>
      <p:ext uri="{BB962C8B-B14F-4D97-AF65-F5344CB8AC3E}">
        <p14:creationId xmlns:p14="http://schemas.microsoft.com/office/powerpoint/2010/main" val="7269618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defPPr>
              <a:defRPr lang="tr-TR"/>
            </a:defPPr>
          </a:lstStyle>
          <a:p>
            <a:pPr rtl="0"/>
            <a:endParaRPr lang="tr-TR" dirty="0"/>
          </a:p>
        </p:txBody>
      </p:sp>
      <p:sp>
        <p:nvSpPr>
          <p:cNvPr id="4" name="Slayt Numarası Yer Tutucusu 3"/>
          <p:cNvSpPr>
            <a:spLocks noGrp="1"/>
          </p:cNvSpPr>
          <p:nvPr>
            <p:ph type="sldNum" sz="quarter" idx="5"/>
          </p:nvPr>
        </p:nvSpPr>
        <p:spPr/>
        <p:txBody>
          <a:bodyPr rtlCol="0"/>
          <a:lstStyle>
            <a:defPPr>
              <a:defRPr lang="tr-TR"/>
            </a:defPPr>
          </a:lstStyle>
          <a:p>
            <a:pPr rtl="0"/>
            <a:fld id="{339D21CC-DD94-204E-93C8-E1AAF3084C8D}" type="slidenum">
              <a:rPr lang="tr-TR" smtClean="0"/>
              <a:t>14</a:t>
            </a:fld>
            <a:endParaRPr lang="tr-TR" dirty="0"/>
          </a:p>
        </p:txBody>
      </p:sp>
    </p:spTree>
    <p:extLst>
      <p:ext uri="{BB962C8B-B14F-4D97-AF65-F5344CB8AC3E}">
        <p14:creationId xmlns:p14="http://schemas.microsoft.com/office/powerpoint/2010/main" val="3685591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defPPr>
              <a:defRPr lang="tr-TR"/>
            </a:defPPr>
          </a:lstStyle>
          <a:p>
            <a:pPr rtl="0"/>
            <a:endParaRPr lang="tr-TR" dirty="0"/>
          </a:p>
        </p:txBody>
      </p:sp>
      <p:sp>
        <p:nvSpPr>
          <p:cNvPr id="4" name="Slayt Numarası Yer Tutucusu 3"/>
          <p:cNvSpPr>
            <a:spLocks noGrp="1"/>
          </p:cNvSpPr>
          <p:nvPr>
            <p:ph type="sldNum" sz="quarter" idx="5"/>
          </p:nvPr>
        </p:nvSpPr>
        <p:spPr/>
        <p:txBody>
          <a:bodyPr rtlCol="0"/>
          <a:lstStyle>
            <a:defPPr>
              <a:defRPr lang="tr-TR"/>
            </a:defPPr>
          </a:lstStyle>
          <a:p>
            <a:pPr rtl="0"/>
            <a:fld id="{339D21CC-DD94-204E-93C8-E1AAF3084C8D}" type="slidenum">
              <a:rPr lang="tr-TR" smtClean="0"/>
              <a:t>15</a:t>
            </a:fld>
            <a:endParaRPr lang="tr-TR" dirty="0"/>
          </a:p>
        </p:txBody>
      </p:sp>
    </p:spTree>
    <p:extLst>
      <p:ext uri="{BB962C8B-B14F-4D97-AF65-F5344CB8AC3E}">
        <p14:creationId xmlns:p14="http://schemas.microsoft.com/office/powerpoint/2010/main" val="40200760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defPPr>
              <a:defRPr lang="tr-TR"/>
            </a:defPPr>
          </a:lstStyle>
          <a:p>
            <a:pPr rtl="0"/>
            <a:endParaRPr lang="tr-TR" dirty="0"/>
          </a:p>
        </p:txBody>
      </p:sp>
      <p:sp>
        <p:nvSpPr>
          <p:cNvPr id="4" name="Slayt Numarası Yer Tutucusu 3"/>
          <p:cNvSpPr>
            <a:spLocks noGrp="1"/>
          </p:cNvSpPr>
          <p:nvPr>
            <p:ph type="sldNum" sz="quarter" idx="5"/>
          </p:nvPr>
        </p:nvSpPr>
        <p:spPr/>
        <p:txBody>
          <a:bodyPr rtlCol="0"/>
          <a:lstStyle>
            <a:defPPr>
              <a:defRPr lang="tr-TR"/>
            </a:defPPr>
          </a:lstStyle>
          <a:p>
            <a:pPr rtl="0"/>
            <a:fld id="{339D21CC-DD94-204E-93C8-E1AAF3084C8D}" type="slidenum">
              <a:rPr lang="tr-TR" smtClean="0"/>
              <a:t>16</a:t>
            </a:fld>
            <a:endParaRPr lang="tr-TR" dirty="0"/>
          </a:p>
        </p:txBody>
      </p:sp>
    </p:spTree>
    <p:extLst>
      <p:ext uri="{BB962C8B-B14F-4D97-AF65-F5344CB8AC3E}">
        <p14:creationId xmlns:p14="http://schemas.microsoft.com/office/powerpoint/2010/main" val="12491210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defPPr>
              <a:defRPr lang="tr-TR"/>
            </a:defPPr>
          </a:lstStyle>
          <a:p>
            <a:pPr rtl="0"/>
            <a:endParaRPr lang="tr-TR" dirty="0"/>
          </a:p>
        </p:txBody>
      </p:sp>
      <p:sp>
        <p:nvSpPr>
          <p:cNvPr id="4" name="Slayt Numarası Yer Tutucusu 3"/>
          <p:cNvSpPr>
            <a:spLocks noGrp="1"/>
          </p:cNvSpPr>
          <p:nvPr>
            <p:ph type="sldNum" sz="quarter" idx="5"/>
          </p:nvPr>
        </p:nvSpPr>
        <p:spPr/>
        <p:txBody>
          <a:bodyPr rtlCol="0"/>
          <a:lstStyle>
            <a:defPPr>
              <a:defRPr lang="tr-TR"/>
            </a:defPPr>
          </a:lstStyle>
          <a:p>
            <a:pPr rtl="0"/>
            <a:fld id="{339D21CC-DD94-204E-93C8-E1AAF3084C8D}" type="slidenum">
              <a:rPr lang="tr-TR" smtClean="0"/>
              <a:t>17</a:t>
            </a:fld>
            <a:endParaRPr lang="tr-TR" dirty="0"/>
          </a:p>
        </p:txBody>
      </p:sp>
    </p:spTree>
    <p:extLst>
      <p:ext uri="{BB962C8B-B14F-4D97-AF65-F5344CB8AC3E}">
        <p14:creationId xmlns:p14="http://schemas.microsoft.com/office/powerpoint/2010/main" val="15686905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defPPr>
              <a:defRPr lang="tr-TR"/>
            </a:defPPr>
          </a:lstStyle>
          <a:p>
            <a:pPr rtl="0"/>
            <a:endParaRPr lang="tr-TR" dirty="0"/>
          </a:p>
        </p:txBody>
      </p:sp>
      <p:sp>
        <p:nvSpPr>
          <p:cNvPr id="4" name="Slayt Numarası Yer Tutucusu 3"/>
          <p:cNvSpPr>
            <a:spLocks noGrp="1"/>
          </p:cNvSpPr>
          <p:nvPr>
            <p:ph type="sldNum" sz="quarter" idx="5"/>
          </p:nvPr>
        </p:nvSpPr>
        <p:spPr/>
        <p:txBody>
          <a:bodyPr rtlCol="0"/>
          <a:lstStyle>
            <a:defPPr>
              <a:defRPr lang="tr-TR"/>
            </a:defPPr>
          </a:lstStyle>
          <a:p>
            <a:pPr rtl="0"/>
            <a:fld id="{339D21CC-DD94-204E-93C8-E1AAF3084C8D}" type="slidenum">
              <a:rPr lang="tr-TR" smtClean="0"/>
              <a:t>18</a:t>
            </a:fld>
            <a:endParaRPr lang="tr-TR" dirty="0"/>
          </a:p>
        </p:txBody>
      </p:sp>
    </p:spTree>
    <p:extLst>
      <p:ext uri="{BB962C8B-B14F-4D97-AF65-F5344CB8AC3E}">
        <p14:creationId xmlns:p14="http://schemas.microsoft.com/office/powerpoint/2010/main" val="11986873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defPPr>
              <a:defRPr lang="tr-TR"/>
            </a:defPPr>
          </a:lstStyle>
          <a:p>
            <a:pPr rtl="0"/>
            <a:endParaRPr lang="tr-TR" dirty="0"/>
          </a:p>
        </p:txBody>
      </p:sp>
      <p:sp>
        <p:nvSpPr>
          <p:cNvPr id="4" name="Slayt Numarası Yer Tutucusu 3"/>
          <p:cNvSpPr>
            <a:spLocks noGrp="1"/>
          </p:cNvSpPr>
          <p:nvPr>
            <p:ph type="sldNum" sz="quarter" idx="5"/>
          </p:nvPr>
        </p:nvSpPr>
        <p:spPr/>
        <p:txBody>
          <a:bodyPr rtlCol="0"/>
          <a:lstStyle>
            <a:defPPr>
              <a:defRPr lang="tr-TR"/>
            </a:defPPr>
          </a:lstStyle>
          <a:p>
            <a:pPr rtl="0"/>
            <a:fld id="{339D21CC-DD94-204E-93C8-E1AAF3084C8D}" type="slidenum">
              <a:rPr lang="tr-TR" smtClean="0"/>
              <a:t>2</a:t>
            </a:fld>
            <a:endParaRPr lang="tr-TR" dirty="0"/>
          </a:p>
        </p:txBody>
      </p:sp>
    </p:spTree>
    <p:extLst>
      <p:ext uri="{BB962C8B-B14F-4D97-AF65-F5344CB8AC3E}">
        <p14:creationId xmlns:p14="http://schemas.microsoft.com/office/powerpoint/2010/main" val="1415937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defPPr>
              <a:defRPr lang="tr-TR"/>
            </a:defPPr>
          </a:lstStyle>
          <a:p>
            <a:pPr rtl="0"/>
            <a:endParaRPr lang="tr-TR" dirty="0"/>
          </a:p>
        </p:txBody>
      </p:sp>
      <p:sp>
        <p:nvSpPr>
          <p:cNvPr id="4" name="Slayt Numarası Yer Tutucusu 3"/>
          <p:cNvSpPr>
            <a:spLocks noGrp="1"/>
          </p:cNvSpPr>
          <p:nvPr>
            <p:ph type="sldNum" sz="quarter" idx="5"/>
          </p:nvPr>
        </p:nvSpPr>
        <p:spPr/>
        <p:txBody>
          <a:bodyPr rtlCol="0"/>
          <a:lstStyle>
            <a:defPPr>
              <a:defRPr lang="tr-TR"/>
            </a:defPPr>
          </a:lstStyle>
          <a:p>
            <a:pPr rtl="0"/>
            <a:fld id="{339D21CC-DD94-204E-93C8-E1AAF3084C8D}" type="slidenum">
              <a:rPr lang="tr-TR" smtClean="0"/>
              <a:t>3</a:t>
            </a:fld>
            <a:endParaRPr lang="tr-TR" dirty="0"/>
          </a:p>
        </p:txBody>
      </p:sp>
    </p:spTree>
    <p:extLst>
      <p:ext uri="{BB962C8B-B14F-4D97-AF65-F5344CB8AC3E}">
        <p14:creationId xmlns:p14="http://schemas.microsoft.com/office/powerpoint/2010/main" val="1376840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defPPr>
              <a:defRPr lang="tr-TR"/>
            </a:defPPr>
          </a:lstStyle>
          <a:p>
            <a:pPr rtl="0"/>
            <a:endParaRPr lang="tr-TR" dirty="0"/>
          </a:p>
        </p:txBody>
      </p:sp>
      <p:sp>
        <p:nvSpPr>
          <p:cNvPr id="4" name="Slayt Numarası Yer Tutucusu 3"/>
          <p:cNvSpPr>
            <a:spLocks noGrp="1"/>
          </p:cNvSpPr>
          <p:nvPr>
            <p:ph type="sldNum" sz="quarter" idx="5"/>
          </p:nvPr>
        </p:nvSpPr>
        <p:spPr/>
        <p:txBody>
          <a:bodyPr rtlCol="0"/>
          <a:lstStyle>
            <a:defPPr>
              <a:defRPr lang="tr-TR"/>
            </a:defPPr>
          </a:lstStyle>
          <a:p>
            <a:pPr rtl="0"/>
            <a:fld id="{339D21CC-DD94-204E-93C8-E1AAF3084C8D}" type="slidenum">
              <a:rPr lang="tr-TR" smtClean="0"/>
              <a:t>5</a:t>
            </a:fld>
            <a:endParaRPr lang="tr-TR" dirty="0"/>
          </a:p>
        </p:txBody>
      </p:sp>
    </p:spTree>
    <p:extLst>
      <p:ext uri="{BB962C8B-B14F-4D97-AF65-F5344CB8AC3E}">
        <p14:creationId xmlns:p14="http://schemas.microsoft.com/office/powerpoint/2010/main" val="20182741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defPPr>
              <a:defRPr lang="tr-TR"/>
            </a:defPPr>
          </a:lstStyle>
          <a:p>
            <a:pPr rtl="0"/>
            <a:endParaRPr lang="tr-TR" dirty="0"/>
          </a:p>
        </p:txBody>
      </p:sp>
      <p:sp>
        <p:nvSpPr>
          <p:cNvPr id="4" name="Slayt Numarası Yer Tutucusu 3"/>
          <p:cNvSpPr>
            <a:spLocks noGrp="1"/>
          </p:cNvSpPr>
          <p:nvPr>
            <p:ph type="sldNum" sz="quarter" idx="5"/>
          </p:nvPr>
        </p:nvSpPr>
        <p:spPr/>
        <p:txBody>
          <a:bodyPr rtlCol="0"/>
          <a:lstStyle>
            <a:defPPr>
              <a:defRPr lang="tr-TR"/>
            </a:defPPr>
          </a:lstStyle>
          <a:p>
            <a:pPr rtl="0"/>
            <a:fld id="{339D21CC-DD94-204E-93C8-E1AAF3084C8D}" type="slidenum">
              <a:rPr lang="tr-TR" smtClean="0"/>
              <a:t>6</a:t>
            </a:fld>
            <a:endParaRPr lang="tr-TR" dirty="0"/>
          </a:p>
        </p:txBody>
      </p:sp>
    </p:spTree>
    <p:extLst>
      <p:ext uri="{BB962C8B-B14F-4D97-AF65-F5344CB8AC3E}">
        <p14:creationId xmlns:p14="http://schemas.microsoft.com/office/powerpoint/2010/main" val="6585929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defPPr>
              <a:defRPr lang="tr-TR"/>
            </a:defPPr>
          </a:lstStyle>
          <a:p>
            <a:pPr rtl="0"/>
            <a:endParaRPr lang="tr-TR" dirty="0"/>
          </a:p>
        </p:txBody>
      </p:sp>
      <p:sp>
        <p:nvSpPr>
          <p:cNvPr id="4" name="Slayt Numarası Yer Tutucusu 3"/>
          <p:cNvSpPr>
            <a:spLocks noGrp="1"/>
          </p:cNvSpPr>
          <p:nvPr>
            <p:ph type="sldNum" sz="quarter" idx="5"/>
          </p:nvPr>
        </p:nvSpPr>
        <p:spPr/>
        <p:txBody>
          <a:bodyPr rtlCol="0"/>
          <a:lstStyle>
            <a:defPPr>
              <a:defRPr lang="tr-TR"/>
            </a:defPPr>
          </a:lstStyle>
          <a:p>
            <a:pPr rtl="0"/>
            <a:fld id="{339D21CC-DD94-204E-93C8-E1AAF3084C8D}" type="slidenum">
              <a:rPr lang="tr-TR" smtClean="0"/>
              <a:t>7</a:t>
            </a:fld>
            <a:endParaRPr lang="tr-TR" dirty="0"/>
          </a:p>
        </p:txBody>
      </p:sp>
    </p:spTree>
    <p:extLst>
      <p:ext uri="{BB962C8B-B14F-4D97-AF65-F5344CB8AC3E}">
        <p14:creationId xmlns:p14="http://schemas.microsoft.com/office/powerpoint/2010/main" val="10058634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defPPr>
              <a:defRPr lang="tr-TR"/>
            </a:defPPr>
          </a:lstStyle>
          <a:p>
            <a:pPr rtl="0"/>
            <a:endParaRPr lang="tr-TR" dirty="0"/>
          </a:p>
        </p:txBody>
      </p:sp>
      <p:sp>
        <p:nvSpPr>
          <p:cNvPr id="4" name="Slayt Numarası Yer Tutucusu 3"/>
          <p:cNvSpPr>
            <a:spLocks noGrp="1"/>
          </p:cNvSpPr>
          <p:nvPr>
            <p:ph type="sldNum" sz="quarter" idx="5"/>
          </p:nvPr>
        </p:nvSpPr>
        <p:spPr/>
        <p:txBody>
          <a:bodyPr rtlCol="0"/>
          <a:lstStyle>
            <a:defPPr>
              <a:defRPr lang="tr-TR"/>
            </a:defPPr>
          </a:lstStyle>
          <a:p>
            <a:pPr rtl="0"/>
            <a:fld id="{339D21CC-DD94-204E-93C8-E1AAF3084C8D}" type="slidenum">
              <a:rPr lang="tr-TR" smtClean="0"/>
              <a:t>8</a:t>
            </a:fld>
            <a:endParaRPr lang="tr-TR" dirty="0"/>
          </a:p>
        </p:txBody>
      </p:sp>
    </p:spTree>
    <p:extLst>
      <p:ext uri="{BB962C8B-B14F-4D97-AF65-F5344CB8AC3E}">
        <p14:creationId xmlns:p14="http://schemas.microsoft.com/office/powerpoint/2010/main" val="42283979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defPPr>
              <a:defRPr lang="tr-TR"/>
            </a:defPPr>
          </a:lstStyle>
          <a:p>
            <a:pPr rtl="0"/>
            <a:endParaRPr lang="tr-TR" dirty="0"/>
          </a:p>
        </p:txBody>
      </p:sp>
      <p:sp>
        <p:nvSpPr>
          <p:cNvPr id="4" name="Slayt Numarası Yer Tutucusu 3"/>
          <p:cNvSpPr>
            <a:spLocks noGrp="1"/>
          </p:cNvSpPr>
          <p:nvPr>
            <p:ph type="sldNum" sz="quarter" idx="5"/>
          </p:nvPr>
        </p:nvSpPr>
        <p:spPr/>
        <p:txBody>
          <a:bodyPr rtlCol="0"/>
          <a:lstStyle>
            <a:defPPr>
              <a:defRPr lang="tr-TR"/>
            </a:defPPr>
          </a:lstStyle>
          <a:p>
            <a:pPr rtl="0"/>
            <a:fld id="{339D21CC-DD94-204E-93C8-E1AAF3084C8D}" type="slidenum">
              <a:rPr lang="tr-TR" smtClean="0"/>
              <a:t>9</a:t>
            </a:fld>
            <a:endParaRPr lang="tr-TR" dirty="0"/>
          </a:p>
        </p:txBody>
      </p:sp>
    </p:spTree>
    <p:extLst>
      <p:ext uri="{BB962C8B-B14F-4D97-AF65-F5344CB8AC3E}">
        <p14:creationId xmlns:p14="http://schemas.microsoft.com/office/powerpoint/2010/main" val="8971532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defPPr>
              <a:defRPr lang="tr-TR"/>
            </a:defPPr>
          </a:lstStyle>
          <a:p>
            <a:pPr rtl="0"/>
            <a:endParaRPr lang="tr-TR" dirty="0"/>
          </a:p>
        </p:txBody>
      </p:sp>
      <p:sp>
        <p:nvSpPr>
          <p:cNvPr id="4" name="Slayt Numarası Yer Tutucusu 3"/>
          <p:cNvSpPr>
            <a:spLocks noGrp="1"/>
          </p:cNvSpPr>
          <p:nvPr>
            <p:ph type="sldNum" sz="quarter" idx="5"/>
          </p:nvPr>
        </p:nvSpPr>
        <p:spPr/>
        <p:txBody>
          <a:bodyPr rtlCol="0"/>
          <a:lstStyle>
            <a:defPPr>
              <a:defRPr lang="tr-TR"/>
            </a:defPPr>
          </a:lstStyle>
          <a:p>
            <a:pPr rtl="0"/>
            <a:fld id="{339D21CC-DD94-204E-93C8-E1AAF3084C8D}" type="slidenum">
              <a:rPr lang="tr-TR" smtClean="0"/>
              <a:t>10</a:t>
            </a:fld>
            <a:endParaRPr lang="tr-TR" dirty="0"/>
          </a:p>
        </p:txBody>
      </p:sp>
    </p:spTree>
    <p:extLst>
      <p:ext uri="{BB962C8B-B14F-4D97-AF65-F5344CB8AC3E}">
        <p14:creationId xmlns:p14="http://schemas.microsoft.com/office/powerpoint/2010/main" val="2867413440"/>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svg"/><Relationship Id="rId7" Type="http://schemas.openxmlformats.org/officeDocument/2006/relationships/image" Target="../media/image8.sv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7.png"/><Relationship Id="rId11" Type="http://schemas.openxmlformats.org/officeDocument/2006/relationships/image" Target="../media/image2.svg"/><Relationship Id="rId5" Type="http://schemas.openxmlformats.org/officeDocument/2006/relationships/image" Target="../media/image6.svg"/><Relationship Id="rId10" Type="http://schemas.openxmlformats.org/officeDocument/2006/relationships/image" Target="../media/image1.png"/><Relationship Id="rId4" Type="http://schemas.openxmlformats.org/officeDocument/2006/relationships/image" Target="../media/image5.png"/><Relationship Id="rId9" Type="http://schemas.openxmlformats.org/officeDocument/2006/relationships/image" Target="../media/image10.sv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Master" Target="../slideMasters/slideMaster1.xml"/><Relationship Id="rId5" Type="http://schemas.openxmlformats.org/officeDocument/2006/relationships/image" Target="../media/image35.svg"/><Relationship Id="rId4" Type="http://schemas.openxmlformats.org/officeDocument/2006/relationships/image" Target="../media/image34.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36.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39.svg"/><Relationship Id="rId7" Type="http://schemas.openxmlformats.org/officeDocument/2006/relationships/image" Target="../media/image18.svg"/><Relationship Id="rId2" Type="http://schemas.openxmlformats.org/officeDocument/2006/relationships/image" Target="../media/image38.png"/><Relationship Id="rId1" Type="http://schemas.openxmlformats.org/officeDocument/2006/relationships/slideMaster" Target="../slideMasters/slideMaster1.xml"/><Relationship Id="rId6" Type="http://schemas.openxmlformats.org/officeDocument/2006/relationships/image" Target="../media/image17.png"/><Relationship Id="rId5" Type="http://schemas.openxmlformats.org/officeDocument/2006/relationships/image" Target="../media/image41.svg"/><Relationship Id="rId4" Type="http://schemas.openxmlformats.org/officeDocument/2006/relationships/image" Target="../media/image40.png"/><Relationship Id="rId9" Type="http://schemas.openxmlformats.org/officeDocument/2006/relationships/image" Target="../media/image23.sv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4.svg"/><Relationship Id="rId7" Type="http://schemas.openxmlformats.org/officeDocument/2006/relationships/image" Target="../media/image18.svg"/><Relationship Id="rId2" Type="http://schemas.openxmlformats.org/officeDocument/2006/relationships/image" Target="../media/image13.png"/><Relationship Id="rId1" Type="http://schemas.openxmlformats.org/officeDocument/2006/relationships/slideMaster" Target="../slideMasters/slideMaster1.xml"/><Relationship Id="rId6" Type="http://schemas.openxmlformats.org/officeDocument/2006/relationships/image" Target="../media/image17.png"/><Relationship Id="rId5" Type="http://schemas.openxmlformats.org/officeDocument/2006/relationships/image" Target="../media/image16.svg"/><Relationship Id="rId4" Type="http://schemas.openxmlformats.org/officeDocument/2006/relationships/image" Target="../media/image15.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1.xml"/><Relationship Id="rId5" Type="http://schemas.openxmlformats.org/officeDocument/2006/relationships/image" Target="../media/image23.svg"/><Relationship Id="rId4" Type="http://schemas.openxmlformats.org/officeDocument/2006/relationships/image" Target="../media/image13.png"/></Relationships>
</file>

<file path=ppt/slideLayouts/_rels/slideLayout8.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5.svg"/><Relationship Id="rId7" Type="http://schemas.openxmlformats.org/officeDocument/2006/relationships/image" Target="../media/image27.svg"/><Relationship Id="rId2" Type="http://schemas.openxmlformats.org/officeDocument/2006/relationships/image" Target="../media/image24.png"/><Relationship Id="rId1" Type="http://schemas.openxmlformats.org/officeDocument/2006/relationships/slideMaster" Target="../slideMasters/slideMaster1.xml"/><Relationship Id="rId6" Type="http://schemas.openxmlformats.org/officeDocument/2006/relationships/image" Target="../media/image26.png"/><Relationship Id="rId11" Type="http://schemas.openxmlformats.org/officeDocument/2006/relationships/image" Target="../media/image31.svg"/><Relationship Id="rId5" Type="http://schemas.openxmlformats.org/officeDocument/2006/relationships/image" Target="../media/image2.svg"/><Relationship Id="rId10" Type="http://schemas.openxmlformats.org/officeDocument/2006/relationships/image" Target="../media/image30.png"/><Relationship Id="rId4" Type="http://schemas.openxmlformats.org/officeDocument/2006/relationships/image" Target="../media/image1.png"/><Relationship Id="rId9" Type="http://schemas.openxmlformats.org/officeDocument/2006/relationships/image" Target="../media/image29.sv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Başlık Slaydı">
    <p:spTree>
      <p:nvGrpSpPr>
        <p:cNvPr id="1" name=""/>
        <p:cNvGrpSpPr/>
        <p:nvPr/>
      </p:nvGrpSpPr>
      <p:grpSpPr>
        <a:xfrm>
          <a:off x="0" y="0"/>
          <a:ext cx="0" cy="0"/>
          <a:chOff x="0" y="0"/>
          <a:chExt cx="0" cy="0"/>
        </a:xfrm>
      </p:grpSpPr>
      <p:pic>
        <p:nvPicPr>
          <p:cNvPr id="8" name="Grafik 7">
            <a:extLst>
              <a:ext uri="{FF2B5EF4-FFF2-40B4-BE49-F238E27FC236}">
                <a16:creationId xmlns:a16="http://schemas.microsoft.com/office/drawing/2014/main" id="{1B4A24E8-C109-4F3A-CEE5-84689AA13B22}"/>
              </a:ext>
            </a:extLst>
          </p:cNvPr>
          <p:cNvPicPr>
            <a:picLocks noChangeAspect="1"/>
          </p:cNvPicPr>
          <p:nvPr userDrawn="1"/>
        </p:nvPicPr>
        <p:blipFill>
          <a:blip r:embed="rId2">
            <a:extLst>
              <a:ext uri="{96DAC541-7B7A-43D3-8B79-37D633B846F1}">
                <asvg:svgBlip xmlns:asvg="http://schemas.microsoft.com/office/drawing/2016/SVG/main" r:embed="rId3"/>
              </a:ext>
            </a:extLst>
          </a:blip>
          <a:srcRect r="70949" b="27959"/>
          <a:stretch>
            <a:fillRect/>
          </a:stretch>
        </p:blipFill>
        <p:spPr>
          <a:xfrm>
            <a:off x="9830598" y="1496755"/>
            <a:ext cx="2361462" cy="5361246"/>
          </a:xfrm>
          <a:custGeom>
            <a:avLst/>
            <a:gdLst>
              <a:gd name="connsiteX0" fmla="*/ 0 w 2361462"/>
              <a:gd name="connsiteY0" fmla="*/ 0 h 5361246"/>
              <a:gd name="connsiteX1" fmla="*/ 2361462 w 2361462"/>
              <a:gd name="connsiteY1" fmla="*/ 0 h 5361246"/>
              <a:gd name="connsiteX2" fmla="*/ 2361462 w 2361462"/>
              <a:gd name="connsiteY2" fmla="*/ 5361246 h 5361246"/>
              <a:gd name="connsiteX3" fmla="*/ 0 w 2361462"/>
              <a:gd name="connsiteY3" fmla="*/ 5361246 h 5361246"/>
            </a:gdLst>
            <a:ahLst/>
            <a:cxnLst>
              <a:cxn ang="0">
                <a:pos x="connsiteX0" y="connsiteY0"/>
              </a:cxn>
              <a:cxn ang="0">
                <a:pos x="connsiteX1" y="connsiteY1"/>
              </a:cxn>
              <a:cxn ang="0">
                <a:pos x="connsiteX2" y="connsiteY2"/>
              </a:cxn>
              <a:cxn ang="0">
                <a:pos x="connsiteX3" y="connsiteY3"/>
              </a:cxn>
            </a:cxnLst>
            <a:rect l="l" t="t" r="r" b="b"/>
            <a:pathLst>
              <a:path w="2361462" h="5361246">
                <a:moveTo>
                  <a:pt x="0" y="0"/>
                </a:moveTo>
                <a:lnTo>
                  <a:pt x="2361462" y="0"/>
                </a:lnTo>
                <a:lnTo>
                  <a:pt x="2361462" y="5361246"/>
                </a:lnTo>
                <a:lnTo>
                  <a:pt x="0" y="5361246"/>
                </a:lnTo>
                <a:close/>
              </a:path>
            </a:pathLst>
          </a:custGeom>
        </p:spPr>
      </p:pic>
      <p:pic>
        <p:nvPicPr>
          <p:cNvPr id="10" name="Grafik 9">
            <a:extLst>
              <a:ext uri="{FF2B5EF4-FFF2-40B4-BE49-F238E27FC236}">
                <a16:creationId xmlns:a16="http://schemas.microsoft.com/office/drawing/2014/main" id="{69497D1C-2169-2658-B8BB-0495216A4BA3}"/>
              </a:ext>
            </a:extLst>
          </p:cNvPr>
          <p:cNvPicPr>
            <a:picLocks noChangeAspect="1"/>
          </p:cNvPicPr>
          <p:nvPr userDrawn="1"/>
        </p:nvPicPr>
        <p:blipFill>
          <a:blip r:embed="rId4">
            <a:extLst>
              <a:ext uri="{96DAC541-7B7A-43D3-8B79-37D633B846F1}">
                <asvg:svgBlip xmlns:asvg="http://schemas.microsoft.com/office/drawing/2016/SVG/main" r:embed="rId5"/>
              </a:ext>
            </a:extLst>
          </a:blip>
          <a:srcRect r="80421" b="19612"/>
          <a:stretch>
            <a:fillRect/>
          </a:stretch>
        </p:blipFill>
        <p:spPr>
          <a:xfrm>
            <a:off x="10352634" y="2036470"/>
            <a:ext cx="1839366" cy="4821530"/>
          </a:xfrm>
          <a:custGeom>
            <a:avLst/>
            <a:gdLst>
              <a:gd name="connsiteX0" fmla="*/ 0 w 1777810"/>
              <a:gd name="connsiteY0" fmla="*/ 0 h 4821530"/>
              <a:gd name="connsiteX1" fmla="*/ 1777810 w 1777810"/>
              <a:gd name="connsiteY1" fmla="*/ 0 h 4821530"/>
              <a:gd name="connsiteX2" fmla="*/ 1777810 w 1777810"/>
              <a:gd name="connsiteY2" fmla="*/ 4821530 h 4821530"/>
              <a:gd name="connsiteX3" fmla="*/ 0 w 1777810"/>
              <a:gd name="connsiteY3" fmla="*/ 4821530 h 4821530"/>
            </a:gdLst>
            <a:ahLst/>
            <a:cxnLst>
              <a:cxn ang="0">
                <a:pos x="connsiteX0" y="connsiteY0"/>
              </a:cxn>
              <a:cxn ang="0">
                <a:pos x="connsiteX1" y="connsiteY1"/>
              </a:cxn>
              <a:cxn ang="0">
                <a:pos x="connsiteX2" y="connsiteY2"/>
              </a:cxn>
              <a:cxn ang="0">
                <a:pos x="connsiteX3" y="connsiteY3"/>
              </a:cxn>
            </a:cxnLst>
            <a:rect l="l" t="t" r="r" b="b"/>
            <a:pathLst>
              <a:path w="1777810" h="4821530">
                <a:moveTo>
                  <a:pt x="0" y="0"/>
                </a:moveTo>
                <a:lnTo>
                  <a:pt x="1777810" y="0"/>
                </a:lnTo>
                <a:lnTo>
                  <a:pt x="1777810" y="4821530"/>
                </a:lnTo>
                <a:lnTo>
                  <a:pt x="0" y="4821530"/>
                </a:lnTo>
                <a:close/>
              </a:path>
            </a:pathLst>
          </a:custGeom>
        </p:spPr>
      </p:pic>
      <p:pic>
        <p:nvPicPr>
          <p:cNvPr id="12" name="Grafik 11">
            <a:extLst>
              <a:ext uri="{FF2B5EF4-FFF2-40B4-BE49-F238E27FC236}">
                <a16:creationId xmlns:a16="http://schemas.microsoft.com/office/drawing/2014/main" id="{CA85067D-406E-8FBD-CAD7-FC3FEDE4100F}"/>
              </a:ext>
            </a:extLst>
          </p:cNvPr>
          <p:cNvPicPr>
            <a:picLocks noChangeAspect="1"/>
          </p:cNvPicPr>
          <p:nvPr userDrawn="1"/>
        </p:nvPicPr>
        <p:blipFill>
          <a:blip r:embed="rId6">
            <a:extLst>
              <a:ext uri="{96DAC541-7B7A-43D3-8B79-37D633B846F1}">
                <asvg:svgBlip xmlns:asvg="http://schemas.microsoft.com/office/drawing/2016/SVG/main" r:embed="rId7"/>
              </a:ext>
            </a:extLst>
          </a:blip>
          <a:srcRect l="4427" r="11071"/>
          <a:stretch>
            <a:fillRect/>
          </a:stretch>
        </p:blipFill>
        <p:spPr>
          <a:xfrm>
            <a:off x="1" y="4917240"/>
            <a:ext cx="12192060" cy="522037"/>
          </a:xfrm>
          <a:custGeom>
            <a:avLst/>
            <a:gdLst>
              <a:gd name="connsiteX0" fmla="*/ 0 w 12192060"/>
              <a:gd name="connsiteY0" fmla="*/ 0 h 522037"/>
              <a:gd name="connsiteX1" fmla="*/ 12192060 w 12192060"/>
              <a:gd name="connsiteY1" fmla="*/ 0 h 522037"/>
              <a:gd name="connsiteX2" fmla="*/ 12192060 w 12192060"/>
              <a:gd name="connsiteY2" fmla="*/ 522037 h 522037"/>
              <a:gd name="connsiteX3" fmla="*/ 0 w 12192060"/>
              <a:gd name="connsiteY3" fmla="*/ 522037 h 522037"/>
            </a:gdLst>
            <a:ahLst/>
            <a:cxnLst>
              <a:cxn ang="0">
                <a:pos x="connsiteX0" y="connsiteY0"/>
              </a:cxn>
              <a:cxn ang="0">
                <a:pos x="connsiteX1" y="connsiteY1"/>
              </a:cxn>
              <a:cxn ang="0">
                <a:pos x="connsiteX2" y="connsiteY2"/>
              </a:cxn>
              <a:cxn ang="0">
                <a:pos x="connsiteX3" y="connsiteY3"/>
              </a:cxn>
            </a:cxnLst>
            <a:rect l="l" t="t" r="r" b="b"/>
            <a:pathLst>
              <a:path w="12192060" h="522037">
                <a:moveTo>
                  <a:pt x="0" y="0"/>
                </a:moveTo>
                <a:lnTo>
                  <a:pt x="12192060" y="0"/>
                </a:lnTo>
                <a:lnTo>
                  <a:pt x="12192060" y="522037"/>
                </a:lnTo>
                <a:lnTo>
                  <a:pt x="0" y="522037"/>
                </a:lnTo>
                <a:close/>
              </a:path>
            </a:pathLst>
          </a:custGeom>
        </p:spPr>
      </p:pic>
      <p:pic>
        <p:nvPicPr>
          <p:cNvPr id="14" name="Grafik 13">
            <a:extLst>
              <a:ext uri="{FF2B5EF4-FFF2-40B4-BE49-F238E27FC236}">
                <a16:creationId xmlns:a16="http://schemas.microsoft.com/office/drawing/2014/main" id="{CCC84229-A616-7DBF-80DE-339B893E9C39}"/>
              </a:ext>
            </a:extLst>
          </p:cNvPr>
          <p:cNvPicPr>
            <a:picLocks noChangeAspect="1"/>
          </p:cNvPicPr>
          <p:nvPr userDrawn="1"/>
        </p:nvPicPr>
        <p:blipFill>
          <a:blip r:embed="rId8">
            <a:extLst>
              <a:ext uri="{96DAC541-7B7A-43D3-8B79-37D633B846F1}">
                <asvg:svgBlip xmlns:asvg="http://schemas.microsoft.com/office/drawing/2016/SVG/main" r:embed="rId9"/>
              </a:ext>
            </a:extLst>
          </a:blip>
          <a:srcRect l="6010" t="41466"/>
          <a:stretch>
            <a:fillRect/>
          </a:stretch>
        </p:blipFill>
        <p:spPr>
          <a:xfrm>
            <a:off x="2" y="2"/>
            <a:ext cx="3767431" cy="1009819"/>
          </a:xfrm>
          <a:custGeom>
            <a:avLst/>
            <a:gdLst>
              <a:gd name="connsiteX0" fmla="*/ 0 w 3767431"/>
              <a:gd name="connsiteY0" fmla="*/ 0 h 1009819"/>
              <a:gd name="connsiteX1" fmla="*/ 3767431 w 3767431"/>
              <a:gd name="connsiteY1" fmla="*/ 0 h 1009819"/>
              <a:gd name="connsiteX2" fmla="*/ 3767431 w 3767431"/>
              <a:gd name="connsiteY2" fmla="*/ 1009819 h 1009819"/>
              <a:gd name="connsiteX3" fmla="*/ 0 w 3767431"/>
              <a:gd name="connsiteY3" fmla="*/ 1009819 h 1009819"/>
            </a:gdLst>
            <a:ahLst/>
            <a:cxnLst>
              <a:cxn ang="0">
                <a:pos x="connsiteX0" y="connsiteY0"/>
              </a:cxn>
              <a:cxn ang="0">
                <a:pos x="connsiteX1" y="connsiteY1"/>
              </a:cxn>
              <a:cxn ang="0">
                <a:pos x="connsiteX2" y="connsiteY2"/>
              </a:cxn>
              <a:cxn ang="0">
                <a:pos x="connsiteX3" y="connsiteY3"/>
              </a:cxn>
            </a:cxnLst>
            <a:rect l="l" t="t" r="r" b="b"/>
            <a:pathLst>
              <a:path w="3767431" h="1009819">
                <a:moveTo>
                  <a:pt x="0" y="0"/>
                </a:moveTo>
                <a:lnTo>
                  <a:pt x="3767431" y="0"/>
                </a:lnTo>
                <a:lnTo>
                  <a:pt x="3767431" y="1009819"/>
                </a:lnTo>
                <a:lnTo>
                  <a:pt x="0" y="1009819"/>
                </a:lnTo>
                <a:close/>
              </a:path>
            </a:pathLst>
          </a:custGeom>
        </p:spPr>
      </p:pic>
      <p:pic>
        <p:nvPicPr>
          <p:cNvPr id="16" name="Grafik 15">
            <a:extLst>
              <a:ext uri="{FF2B5EF4-FFF2-40B4-BE49-F238E27FC236}">
                <a16:creationId xmlns:a16="http://schemas.microsoft.com/office/drawing/2014/main" id="{AFF238C4-81CD-3A8B-6CD4-36EC3C74A82E}"/>
              </a:ext>
            </a:extLst>
          </p:cNvPr>
          <p:cNvPicPr>
            <a:picLocks noChangeAspect="1"/>
          </p:cNvPicPr>
          <p:nvPr userDrawn="1"/>
        </p:nvPicPr>
        <p:blipFill>
          <a:blip r:embed="rId6">
            <a:extLst>
              <a:ext uri="{96DAC541-7B7A-43D3-8B79-37D633B846F1}">
                <asvg:svgBlip xmlns:asvg="http://schemas.microsoft.com/office/drawing/2016/SVG/main" r:embed="rId7"/>
              </a:ext>
            </a:extLst>
          </a:blip>
          <a:srcRect l="4427" r="11071"/>
          <a:stretch>
            <a:fillRect/>
          </a:stretch>
        </p:blipFill>
        <p:spPr>
          <a:xfrm>
            <a:off x="1" y="5590419"/>
            <a:ext cx="12192060" cy="522037"/>
          </a:xfrm>
          <a:custGeom>
            <a:avLst/>
            <a:gdLst>
              <a:gd name="connsiteX0" fmla="*/ 0 w 12192060"/>
              <a:gd name="connsiteY0" fmla="*/ 0 h 522037"/>
              <a:gd name="connsiteX1" fmla="*/ 12192060 w 12192060"/>
              <a:gd name="connsiteY1" fmla="*/ 0 h 522037"/>
              <a:gd name="connsiteX2" fmla="*/ 12192060 w 12192060"/>
              <a:gd name="connsiteY2" fmla="*/ 522037 h 522037"/>
              <a:gd name="connsiteX3" fmla="*/ 0 w 12192060"/>
              <a:gd name="connsiteY3" fmla="*/ 522037 h 522037"/>
            </a:gdLst>
            <a:ahLst/>
            <a:cxnLst>
              <a:cxn ang="0">
                <a:pos x="connsiteX0" y="connsiteY0"/>
              </a:cxn>
              <a:cxn ang="0">
                <a:pos x="connsiteX1" y="connsiteY1"/>
              </a:cxn>
              <a:cxn ang="0">
                <a:pos x="connsiteX2" y="connsiteY2"/>
              </a:cxn>
              <a:cxn ang="0">
                <a:pos x="connsiteX3" y="connsiteY3"/>
              </a:cxn>
            </a:cxnLst>
            <a:rect l="l" t="t" r="r" b="b"/>
            <a:pathLst>
              <a:path w="12192060" h="522037">
                <a:moveTo>
                  <a:pt x="0" y="0"/>
                </a:moveTo>
                <a:lnTo>
                  <a:pt x="12192060" y="0"/>
                </a:lnTo>
                <a:lnTo>
                  <a:pt x="12192060" y="522037"/>
                </a:lnTo>
                <a:lnTo>
                  <a:pt x="0" y="522037"/>
                </a:lnTo>
                <a:close/>
              </a:path>
            </a:pathLst>
          </a:custGeom>
        </p:spPr>
      </p:pic>
      <p:sp>
        <p:nvSpPr>
          <p:cNvPr id="18" name="Oval 17">
            <a:extLst>
              <a:ext uri="{FF2B5EF4-FFF2-40B4-BE49-F238E27FC236}">
                <a16:creationId xmlns:a16="http://schemas.microsoft.com/office/drawing/2014/main" id="{63E3A363-145F-206F-266C-B9E2B0FAB7DD}"/>
              </a:ext>
            </a:extLst>
          </p:cNvPr>
          <p:cNvSpPr/>
          <p:nvPr userDrawn="1"/>
        </p:nvSpPr>
        <p:spPr>
          <a:xfrm>
            <a:off x="9250598" y="471605"/>
            <a:ext cx="2157097" cy="2157097"/>
          </a:xfrm>
          <a:prstGeom prst="ellipse">
            <a:avLst/>
          </a:prstGeom>
          <a:solidFill>
            <a:schemeClr val="accent4">
              <a:alpha val="9304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tr-TR"/>
            </a:defPPr>
          </a:lstStyle>
          <a:p>
            <a:pPr algn="ctr" rtl="0"/>
            <a:endParaRPr lang="tr-TR" dirty="0">
              <a:solidFill>
                <a:schemeClr val="accent4"/>
              </a:solidFill>
            </a:endParaRPr>
          </a:p>
        </p:txBody>
      </p:sp>
      <p:sp>
        <p:nvSpPr>
          <p:cNvPr id="20" name="Oval 19">
            <a:extLst>
              <a:ext uri="{FF2B5EF4-FFF2-40B4-BE49-F238E27FC236}">
                <a16:creationId xmlns:a16="http://schemas.microsoft.com/office/drawing/2014/main" id="{3DE02E05-595A-16CF-6266-62538DFC16D0}"/>
              </a:ext>
            </a:extLst>
          </p:cNvPr>
          <p:cNvSpPr/>
          <p:nvPr userDrawn="1"/>
        </p:nvSpPr>
        <p:spPr>
          <a:xfrm>
            <a:off x="7940285" y="4985135"/>
            <a:ext cx="376579" cy="37657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tr-TR"/>
            </a:defPPr>
          </a:lstStyle>
          <a:p>
            <a:pPr algn="ctr" rtl="0"/>
            <a:endParaRPr lang="tr-TR" dirty="0"/>
          </a:p>
        </p:txBody>
      </p:sp>
      <p:sp>
        <p:nvSpPr>
          <p:cNvPr id="22" name="Oval 21">
            <a:extLst>
              <a:ext uri="{FF2B5EF4-FFF2-40B4-BE49-F238E27FC236}">
                <a16:creationId xmlns:a16="http://schemas.microsoft.com/office/drawing/2014/main" id="{3D85649E-04BD-5186-BD79-8AA93DD3249B}"/>
              </a:ext>
            </a:extLst>
          </p:cNvPr>
          <p:cNvSpPr/>
          <p:nvPr userDrawn="1"/>
        </p:nvSpPr>
        <p:spPr>
          <a:xfrm>
            <a:off x="7940285" y="5679283"/>
            <a:ext cx="376579" cy="37657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tr-TR"/>
            </a:defPPr>
          </a:lstStyle>
          <a:p>
            <a:pPr algn="ctr" rtl="0"/>
            <a:endParaRPr lang="tr-TR" dirty="0"/>
          </a:p>
        </p:txBody>
      </p:sp>
      <p:sp>
        <p:nvSpPr>
          <p:cNvPr id="24" name="Oval 23">
            <a:extLst>
              <a:ext uri="{FF2B5EF4-FFF2-40B4-BE49-F238E27FC236}">
                <a16:creationId xmlns:a16="http://schemas.microsoft.com/office/drawing/2014/main" id="{253DCF60-4DBD-60A8-147B-E448AF1810D5}"/>
              </a:ext>
            </a:extLst>
          </p:cNvPr>
          <p:cNvSpPr/>
          <p:nvPr userDrawn="1"/>
        </p:nvSpPr>
        <p:spPr>
          <a:xfrm>
            <a:off x="2930516" y="246834"/>
            <a:ext cx="376579" cy="37657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tr-TR"/>
            </a:defPPr>
          </a:lstStyle>
          <a:p>
            <a:pPr algn="ctr" rtl="0"/>
            <a:endParaRPr lang="tr-TR" dirty="0"/>
          </a:p>
        </p:txBody>
      </p:sp>
      <p:sp>
        <p:nvSpPr>
          <p:cNvPr id="2" name="Başlık 1">
            <a:extLst>
              <a:ext uri="{FF2B5EF4-FFF2-40B4-BE49-F238E27FC236}">
                <a16:creationId xmlns:a16="http://schemas.microsoft.com/office/drawing/2014/main" id="{669CAD9A-42EA-5081-7FB2-7E583DDE19E7}"/>
              </a:ext>
            </a:extLst>
          </p:cNvPr>
          <p:cNvSpPr>
            <a:spLocks noGrp="1"/>
          </p:cNvSpPr>
          <p:nvPr>
            <p:ph type="ctrTitle"/>
          </p:nvPr>
        </p:nvSpPr>
        <p:spPr>
          <a:xfrm>
            <a:off x="2724912" y="2359152"/>
            <a:ext cx="6528816" cy="1883664"/>
          </a:xfrm>
        </p:spPr>
        <p:txBody>
          <a:bodyPr rtlCol="0" anchor="t">
            <a:noAutofit/>
          </a:bodyPr>
          <a:lstStyle>
            <a:lvl1pPr algn="l">
              <a:defRPr lang="tr-TR" sz="5900"/>
            </a:lvl1pPr>
          </a:lstStyle>
          <a:p>
            <a:pPr rtl="0"/>
            <a:r>
              <a:rPr lang="tr-TR"/>
              <a:t>Asıl başlık stilini düzenlemek için tıklayın</a:t>
            </a:r>
          </a:p>
        </p:txBody>
      </p:sp>
      <p:sp>
        <p:nvSpPr>
          <p:cNvPr id="3" name="Alt Başlık 2">
            <a:extLst>
              <a:ext uri="{FF2B5EF4-FFF2-40B4-BE49-F238E27FC236}">
                <a16:creationId xmlns:a16="http://schemas.microsoft.com/office/drawing/2014/main" id="{55B3C71F-CB44-ACA0-AF0E-CD2A4DA71F09}"/>
              </a:ext>
            </a:extLst>
          </p:cNvPr>
          <p:cNvSpPr>
            <a:spLocks noGrp="1"/>
          </p:cNvSpPr>
          <p:nvPr>
            <p:ph type="subTitle" idx="1"/>
          </p:nvPr>
        </p:nvSpPr>
        <p:spPr>
          <a:xfrm>
            <a:off x="2724912" y="1947672"/>
            <a:ext cx="5943600" cy="411480"/>
          </a:xfrm>
        </p:spPr>
        <p:txBody>
          <a:bodyPr rtlCol="0"/>
          <a:lstStyle>
            <a:lvl1pPr marL="0" indent="0" algn="l">
              <a:buNone/>
              <a:defRPr lang="tr-TR" sz="2400"/>
            </a:lvl1pPr>
            <a:lvl2pPr marL="457200" indent="0" algn="ctr">
              <a:buNone/>
              <a:defRPr lang="tr-TR" sz="2000"/>
            </a:lvl2pPr>
            <a:lvl3pPr marL="914400" indent="0" algn="ctr">
              <a:buNone/>
              <a:defRPr lang="tr-TR" sz="1800"/>
            </a:lvl3pPr>
            <a:lvl4pPr marL="1371600" indent="0" algn="ctr">
              <a:buNone/>
              <a:defRPr lang="tr-TR" sz="1600"/>
            </a:lvl4pPr>
            <a:lvl5pPr marL="1828800" indent="0" algn="ctr">
              <a:buNone/>
              <a:defRPr lang="tr-TR" sz="1600"/>
            </a:lvl5pPr>
            <a:lvl6pPr marL="2286000" indent="0" algn="ctr">
              <a:buNone/>
              <a:defRPr lang="tr-TR" sz="1600"/>
            </a:lvl6pPr>
            <a:lvl7pPr marL="2743200" indent="0" algn="ctr">
              <a:buNone/>
              <a:defRPr lang="tr-TR" sz="1600"/>
            </a:lvl7pPr>
            <a:lvl8pPr marL="3200400" indent="0" algn="ctr">
              <a:buNone/>
              <a:defRPr lang="tr-TR" sz="1600"/>
            </a:lvl8pPr>
            <a:lvl9pPr marL="3657600" indent="0" algn="ctr">
              <a:buNone/>
              <a:defRPr lang="tr-TR" sz="1600"/>
            </a:lvl9pPr>
          </a:lstStyle>
          <a:p>
            <a:pPr rtl="0"/>
            <a:r>
              <a:rPr lang="tr-TR"/>
              <a:t>Asıl alt başlık stilini düzenlemek için tıklayın</a:t>
            </a:r>
          </a:p>
        </p:txBody>
      </p:sp>
      <p:pic>
        <p:nvPicPr>
          <p:cNvPr id="26" name="Grafik 25">
            <a:extLst>
              <a:ext uri="{FF2B5EF4-FFF2-40B4-BE49-F238E27FC236}">
                <a16:creationId xmlns:a16="http://schemas.microsoft.com/office/drawing/2014/main" id="{0FD1BB09-A7ED-BA2F-D5C0-000FA9FC2469}"/>
              </a:ext>
            </a:extLst>
          </p:cNvPr>
          <p:cNvPicPr>
            <a:picLocks noChangeAspect="1"/>
          </p:cNvPicPr>
          <p:nvPr userDrawn="1"/>
        </p:nvPicPr>
        <p:blipFill>
          <a:blip r:embed="rId10">
            <a:extLst>
              <a:ext uri="{96DAC541-7B7A-43D3-8B79-37D633B846F1}">
                <asvg:svgBlip xmlns:asvg="http://schemas.microsoft.com/office/drawing/2016/SVG/main" r:embed="rId11"/>
              </a:ext>
            </a:extLst>
          </a:blip>
          <a:stretch>
            <a:fillRect/>
          </a:stretch>
        </p:blipFill>
        <p:spPr>
          <a:xfrm rot="13498771">
            <a:off x="1238845" y="2129773"/>
            <a:ext cx="1501346" cy="1501346"/>
          </a:xfrm>
          <a:prstGeom prst="rect">
            <a:avLst/>
          </a:prstGeom>
        </p:spPr>
      </p:pic>
    </p:spTree>
    <p:extLst>
      <p:ext uri="{BB962C8B-B14F-4D97-AF65-F5344CB8AC3E}">
        <p14:creationId xmlns:p14="http://schemas.microsoft.com/office/powerpoint/2010/main" val="37147550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aşlık ve İçerik - SmartArt">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60AE1B9-1C14-F852-2B97-05DAA5F80CD7}"/>
              </a:ext>
            </a:extLst>
          </p:cNvPr>
          <p:cNvSpPr>
            <a:spLocks noGrp="1"/>
          </p:cNvSpPr>
          <p:nvPr>
            <p:ph type="title"/>
          </p:nvPr>
        </p:nvSpPr>
        <p:spPr/>
        <p:txBody>
          <a:bodyPr rtlCol="0"/>
          <a:lstStyle>
            <a:defPPr>
              <a:defRPr lang="tr-TR"/>
            </a:defPPr>
          </a:lstStyle>
          <a:p>
            <a:pPr rtl="0"/>
            <a:r>
              <a:rPr lang="tr-TR"/>
              <a:t>Asıl başlık stilini düzenlemek için tıklayın</a:t>
            </a:r>
          </a:p>
        </p:txBody>
      </p:sp>
      <p:sp>
        <p:nvSpPr>
          <p:cNvPr id="3" name="İçerik Yer Tutucusu 2">
            <a:extLst>
              <a:ext uri="{FF2B5EF4-FFF2-40B4-BE49-F238E27FC236}">
                <a16:creationId xmlns:a16="http://schemas.microsoft.com/office/drawing/2014/main" id="{2B433B37-5F68-E267-936F-4CA547437331}"/>
              </a:ext>
            </a:extLst>
          </p:cNvPr>
          <p:cNvSpPr>
            <a:spLocks noGrp="1"/>
          </p:cNvSpPr>
          <p:nvPr>
            <p:ph idx="1"/>
          </p:nvPr>
        </p:nvSpPr>
        <p:spPr>
          <a:xfrm>
            <a:off x="1665732" y="1825625"/>
            <a:ext cx="8860536" cy="4351338"/>
          </a:xfrm>
        </p:spPr>
        <p:txBody>
          <a:bodyPr rtlCol="0"/>
          <a:lstStyle>
            <a:defPPr>
              <a:defRPr lang="tr-TR"/>
            </a:defPPr>
          </a:lstStyle>
          <a:p>
            <a:pPr lvl="0" rtl="0"/>
            <a:r>
              <a:rPr lang="tr-TR"/>
              <a:t>Asıl metin stillerini düzenlemek için tıklayın</a:t>
            </a:r>
          </a:p>
          <a:p>
            <a:pPr lvl="1" rtl="0"/>
            <a:r>
              <a:rPr lang="tr-TR"/>
              <a:t>İkinci düzey</a:t>
            </a:r>
          </a:p>
          <a:p>
            <a:pPr lvl="2" rtl="0"/>
            <a:r>
              <a:rPr lang="tr-TR"/>
              <a:t>Üçüncü düzey</a:t>
            </a:r>
          </a:p>
          <a:p>
            <a:pPr lvl="3" rtl="0"/>
            <a:r>
              <a:rPr lang="tr-TR"/>
              <a:t>Dördüncü düzey</a:t>
            </a:r>
          </a:p>
          <a:p>
            <a:pPr lvl="4" rtl="0"/>
            <a:r>
              <a:rPr lang="tr-TR"/>
              <a:t>Beşinci düzey</a:t>
            </a:r>
          </a:p>
        </p:txBody>
      </p:sp>
      <p:sp>
        <p:nvSpPr>
          <p:cNvPr id="7" name="Metin Yer Tutucusu 9">
            <a:extLst>
              <a:ext uri="{FF2B5EF4-FFF2-40B4-BE49-F238E27FC236}">
                <a16:creationId xmlns:a16="http://schemas.microsoft.com/office/drawing/2014/main" id="{06D563D3-0A67-7027-7E6A-4A1CC1EFC697}"/>
              </a:ext>
            </a:extLst>
          </p:cNvPr>
          <p:cNvSpPr>
            <a:spLocks noGrp="1"/>
          </p:cNvSpPr>
          <p:nvPr>
            <p:ph type="body" sz="quarter" idx="13" hasCustomPrompt="1"/>
          </p:nvPr>
        </p:nvSpPr>
        <p:spPr>
          <a:xfrm>
            <a:off x="1815806" y="793971"/>
            <a:ext cx="621792" cy="621792"/>
          </a:xfrm>
          <a:prstGeom prst="ellipse">
            <a:avLst/>
          </a:prstGeom>
          <a:solidFill>
            <a:schemeClr val="tx2"/>
          </a:solidFill>
        </p:spPr>
        <p:txBody>
          <a:bodyPr lIns="0" tIns="0" rIns="0" bIns="0" rtlCol="0" anchor="t" anchorCtr="0">
            <a:noAutofit/>
          </a:bodyPr>
          <a:lstStyle>
            <a:lvl1pPr marL="0" indent="0" algn="ctr">
              <a:lnSpc>
                <a:spcPct val="100000"/>
              </a:lnSpc>
              <a:spcBef>
                <a:spcPts val="0"/>
              </a:spcBef>
              <a:buNone/>
              <a:defRPr lang="tr-TR" sz="3200" b="0">
                <a:noFill/>
              </a:defRPr>
            </a:lvl1pPr>
          </a:lstStyle>
          <a:p>
            <a:pPr lvl="0" rtl="0"/>
            <a:r>
              <a:rPr lang="tr-TR"/>
              <a:t>X</a:t>
            </a:r>
          </a:p>
        </p:txBody>
      </p:sp>
      <p:sp>
        <p:nvSpPr>
          <p:cNvPr id="9" name="Alt Bilgi Yer Tutucusu 8">
            <a:extLst>
              <a:ext uri="{FF2B5EF4-FFF2-40B4-BE49-F238E27FC236}">
                <a16:creationId xmlns:a16="http://schemas.microsoft.com/office/drawing/2014/main" id="{0253299D-623D-C544-F0BB-1CFBDADB60B5}"/>
              </a:ext>
            </a:extLst>
          </p:cNvPr>
          <p:cNvSpPr>
            <a:spLocks noGrp="1"/>
          </p:cNvSpPr>
          <p:nvPr>
            <p:ph type="ftr" sz="quarter" idx="14"/>
          </p:nvPr>
        </p:nvSpPr>
        <p:spPr/>
        <p:txBody>
          <a:bodyPr rtlCol="0"/>
          <a:lstStyle>
            <a:defPPr>
              <a:defRPr lang="tr-TR"/>
            </a:defPPr>
          </a:lstStyle>
          <a:p>
            <a:pPr rtl="0"/>
            <a:endParaRPr lang="tr-TR" dirty="0"/>
          </a:p>
        </p:txBody>
      </p:sp>
      <p:sp>
        <p:nvSpPr>
          <p:cNvPr id="10" name="Slayt Numarası Yer Tutucusu 9">
            <a:extLst>
              <a:ext uri="{FF2B5EF4-FFF2-40B4-BE49-F238E27FC236}">
                <a16:creationId xmlns:a16="http://schemas.microsoft.com/office/drawing/2014/main" id="{D4DFB546-9FE5-4620-5D33-4097901B71B3}"/>
              </a:ext>
            </a:extLst>
          </p:cNvPr>
          <p:cNvSpPr>
            <a:spLocks noGrp="1"/>
          </p:cNvSpPr>
          <p:nvPr>
            <p:ph type="sldNum" sz="quarter" idx="15"/>
          </p:nvPr>
        </p:nvSpPr>
        <p:spPr/>
        <p:txBody>
          <a:bodyPr rtlCol="0"/>
          <a:lstStyle>
            <a:defPPr>
              <a:defRPr lang="tr-TR"/>
            </a:defPPr>
          </a:lstStyle>
          <a:p>
            <a:pPr rtl="0"/>
            <a:fld id="{CC43B8D3-9A08-F84C-9DD4-44948BA52D4B}" type="slidenum">
              <a:rPr lang="tr-TR" smtClean="0"/>
              <a:pPr/>
              <a:t>‹#›</a:t>
            </a:fld>
            <a:endParaRPr lang="tr-TR" dirty="0"/>
          </a:p>
        </p:txBody>
      </p:sp>
    </p:spTree>
    <p:extLst>
      <p:ext uri="{BB962C8B-B14F-4D97-AF65-F5344CB8AC3E}">
        <p14:creationId xmlns:p14="http://schemas.microsoft.com/office/powerpoint/2010/main" val="17282791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İki İçerik">
    <p:spTree>
      <p:nvGrpSpPr>
        <p:cNvPr id="1" name=""/>
        <p:cNvGrpSpPr/>
        <p:nvPr/>
      </p:nvGrpSpPr>
      <p:grpSpPr>
        <a:xfrm>
          <a:off x="0" y="0"/>
          <a:ext cx="0" cy="0"/>
          <a:chOff x="0" y="0"/>
          <a:chExt cx="0" cy="0"/>
        </a:xfrm>
      </p:grpSpPr>
      <p:sp>
        <p:nvSpPr>
          <p:cNvPr id="8" name="Metin Yer Tutucusu 9">
            <a:extLst>
              <a:ext uri="{FF2B5EF4-FFF2-40B4-BE49-F238E27FC236}">
                <a16:creationId xmlns:a16="http://schemas.microsoft.com/office/drawing/2014/main" id="{CEF658BC-1431-0DE4-1239-3174304231C4}"/>
              </a:ext>
            </a:extLst>
          </p:cNvPr>
          <p:cNvSpPr>
            <a:spLocks noGrp="1"/>
          </p:cNvSpPr>
          <p:nvPr>
            <p:ph type="body" sz="quarter" idx="13" hasCustomPrompt="1"/>
          </p:nvPr>
        </p:nvSpPr>
        <p:spPr>
          <a:xfrm>
            <a:off x="1815806" y="793971"/>
            <a:ext cx="621792" cy="621792"/>
          </a:xfrm>
          <a:prstGeom prst="ellipse">
            <a:avLst/>
          </a:prstGeom>
          <a:solidFill>
            <a:schemeClr val="tx2"/>
          </a:solidFill>
        </p:spPr>
        <p:txBody>
          <a:bodyPr lIns="0" tIns="0" rIns="0" bIns="0" rtlCol="0" anchor="t" anchorCtr="0">
            <a:noAutofit/>
          </a:bodyPr>
          <a:lstStyle>
            <a:lvl1pPr marL="0" indent="0" algn="ctr">
              <a:lnSpc>
                <a:spcPct val="100000"/>
              </a:lnSpc>
              <a:spcBef>
                <a:spcPts val="0"/>
              </a:spcBef>
              <a:buNone/>
              <a:defRPr lang="tr-TR" sz="3200" b="0">
                <a:noFill/>
              </a:defRPr>
            </a:lvl1pPr>
          </a:lstStyle>
          <a:p>
            <a:pPr lvl="0" rtl="0"/>
            <a:r>
              <a:rPr lang="tr-TR"/>
              <a:t>X</a:t>
            </a:r>
          </a:p>
        </p:txBody>
      </p:sp>
      <p:sp>
        <p:nvSpPr>
          <p:cNvPr id="2" name="Başlık 1">
            <a:extLst>
              <a:ext uri="{FF2B5EF4-FFF2-40B4-BE49-F238E27FC236}">
                <a16:creationId xmlns:a16="http://schemas.microsoft.com/office/drawing/2014/main" id="{984763BC-4E08-292A-DD60-96BE96D0CDD9}"/>
              </a:ext>
            </a:extLst>
          </p:cNvPr>
          <p:cNvSpPr>
            <a:spLocks noGrp="1"/>
          </p:cNvSpPr>
          <p:nvPr>
            <p:ph type="title"/>
          </p:nvPr>
        </p:nvSpPr>
        <p:spPr/>
        <p:txBody>
          <a:bodyPr rtlCol="0"/>
          <a:lstStyle>
            <a:defPPr>
              <a:defRPr lang="tr-TR"/>
            </a:defPPr>
          </a:lstStyle>
          <a:p>
            <a:pPr rtl="0"/>
            <a:r>
              <a:rPr lang="tr-TR"/>
              <a:t>Asıl başlık stilini düzenlemek için tıklayın</a:t>
            </a:r>
          </a:p>
        </p:txBody>
      </p:sp>
      <p:sp>
        <p:nvSpPr>
          <p:cNvPr id="3" name="İçerik Yer Tutucusu 2">
            <a:extLst>
              <a:ext uri="{FF2B5EF4-FFF2-40B4-BE49-F238E27FC236}">
                <a16:creationId xmlns:a16="http://schemas.microsoft.com/office/drawing/2014/main" id="{FF960985-1AA1-7560-41A6-84310DD64AF7}"/>
              </a:ext>
            </a:extLst>
          </p:cNvPr>
          <p:cNvSpPr>
            <a:spLocks noGrp="1"/>
          </p:cNvSpPr>
          <p:nvPr>
            <p:ph sz="half" idx="1"/>
          </p:nvPr>
        </p:nvSpPr>
        <p:spPr>
          <a:xfrm>
            <a:off x="838200" y="1825625"/>
            <a:ext cx="5181600" cy="4351338"/>
          </a:xfrm>
        </p:spPr>
        <p:txBody>
          <a:bodyPr rtlCol="0"/>
          <a:lstStyle>
            <a:defPPr>
              <a:defRPr lang="tr-TR"/>
            </a:defPPr>
          </a:lstStyle>
          <a:p>
            <a:pPr lvl="0" rtl="0"/>
            <a:r>
              <a:rPr lang="tr-TR"/>
              <a:t>Asıl metin stillerini düzenlemek için tıklayın</a:t>
            </a:r>
          </a:p>
          <a:p>
            <a:pPr lvl="1" rtl="0"/>
            <a:r>
              <a:rPr lang="tr-TR"/>
              <a:t>İkinci düzey</a:t>
            </a:r>
          </a:p>
          <a:p>
            <a:pPr lvl="2" rtl="0"/>
            <a:r>
              <a:rPr lang="tr-TR"/>
              <a:t>Üçüncü düzey</a:t>
            </a:r>
          </a:p>
          <a:p>
            <a:pPr lvl="3" rtl="0"/>
            <a:r>
              <a:rPr lang="tr-TR"/>
              <a:t>Dördüncü düzey</a:t>
            </a:r>
          </a:p>
          <a:p>
            <a:pPr lvl="4" rtl="0"/>
            <a:r>
              <a:rPr lang="tr-TR"/>
              <a:t>Beşinci düzey</a:t>
            </a:r>
          </a:p>
        </p:txBody>
      </p:sp>
      <p:sp>
        <p:nvSpPr>
          <p:cNvPr id="4" name="İçerik Yer Tutucusu 3">
            <a:extLst>
              <a:ext uri="{FF2B5EF4-FFF2-40B4-BE49-F238E27FC236}">
                <a16:creationId xmlns:a16="http://schemas.microsoft.com/office/drawing/2014/main" id="{D70E0AF6-58A8-48DB-1F46-476F080F6153}"/>
              </a:ext>
            </a:extLst>
          </p:cNvPr>
          <p:cNvSpPr>
            <a:spLocks noGrp="1"/>
          </p:cNvSpPr>
          <p:nvPr>
            <p:ph sz="half" idx="2"/>
          </p:nvPr>
        </p:nvSpPr>
        <p:spPr>
          <a:xfrm>
            <a:off x="6172200" y="1825625"/>
            <a:ext cx="5181600" cy="4351338"/>
          </a:xfrm>
        </p:spPr>
        <p:txBody>
          <a:bodyPr rtlCol="0"/>
          <a:lstStyle>
            <a:defPPr>
              <a:defRPr lang="tr-TR"/>
            </a:defPPr>
          </a:lstStyle>
          <a:p>
            <a:pPr lvl="0" rtl="0"/>
            <a:r>
              <a:rPr lang="tr-TR"/>
              <a:t>Asıl metin stillerini düzenlemek için tıklayın</a:t>
            </a:r>
          </a:p>
          <a:p>
            <a:pPr lvl="1" rtl="0"/>
            <a:r>
              <a:rPr lang="tr-TR"/>
              <a:t>İkinci düzey</a:t>
            </a:r>
          </a:p>
          <a:p>
            <a:pPr lvl="2" rtl="0"/>
            <a:r>
              <a:rPr lang="tr-TR"/>
              <a:t>Üçüncü düzey</a:t>
            </a:r>
          </a:p>
          <a:p>
            <a:pPr lvl="3" rtl="0"/>
            <a:r>
              <a:rPr lang="tr-TR"/>
              <a:t>Dördüncü düzey</a:t>
            </a:r>
          </a:p>
          <a:p>
            <a:pPr lvl="4" rtl="0"/>
            <a:r>
              <a:rPr lang="tr-TR"/>
              <a:t>Beşinci düzey</a:t>
            </a:r>
          </a:p>
        </p:txBody>
      </p:sp>
      <p:sp>
        <p:nvSpPr>
          <p:cNvPr id="6" name="Alt Bilgi Yer Tutucusu 5">
            <a:extLst>
              <a:ext uri="{FF2B5EF4-FFF2-40B4-BE49-F238E27FC236}">
                <a16:creationId xmlns:a16="http://schemas.microsoft.com/office/drawing/2014/main" id="{6BEC9D58-970F-C9CA-292B-CD8C17FCE482}"/>
              </a:ext>
            </a:extLst>
          </p:cNvPr>
          <p:cNvSpPr>
            <a:spLocks noGrp="1"/>
          </p:cNvSpPr>
          <p:nvPr>
            <p:ph type="ftr" sz="quarter" idx="11"/>
          </p:nvPr>
        </p:nvSpPr>
        <p:spPr/>
        <p:txBody>
          <a:bodyPr rtlCol="0"/>
          <a:lstStyle>
            <a:defPPr>
              <a:defRPr lang="tr-TR"/>
            </a:defPPr>
          </a:lstStyle>
          <a:p>
            <a:pPr rtl="0"/>
            <a:endParaRPr lang="tr-TR" dirty="0"/>
          </a:p>
        </p:txBody>
      </p:sp>
      <p:sp>
        <p:nvSpPr>
          <p:cNvPr id="7" name="Slayt Numarası Yer Tutucusu 6">
            <a:extLst>
              <a:ext uri="{FF2B5EF4-FFF2-40B4-BE49-F238E27FC236}">
                <a16:creationId xmlns:a16="http://schemas.microsoft.com/office/drawing/2014/main" id="{3852D850-95FE-4444-3630-18B4E285596B}"/>
              </a:ext>
            </a:extLst>
          </p:cNvPr>
          <p:cNvSpPr>
            <a:spLocks noGrp="1"/>
          </p:cNvSpPr>
          <p:nvPr>
            <p:ph type="sldNum" sz="quarter" idx="12"/>
          </p:nvPr>
        </p:nvSpPr>
        <p:spPr/>
        <p:txBody>
          <a:bodyPr rtlCol="0"/>
          <a:lstStyle>
            <a:defPPr>
              <a:defRPr lang="tr-TR"/>
            </a:defPPr>
          </a:lstStyle>
          <a:p>
            <a:pPr rtl="0"/>
            <a:fld id="{CC43B8D3-9A08-F84C-9DD4-44948BA52D4B}" type="slidenum">
              <a:rPr lang="tr-TR" smtClean="0"/>
              <a:t>‹#›</a:t>
            </a:fld>
            <a:endParaRPr lang="tr-TR" dirty="0"/>
          </a:p>
        </p:txBody>
      </p:sp>
    </p:spTree>
    <p:extLst>
      <p:ext uri="{BB962C8B-B14F-4D97-AF65-F5344CB8AC3E}">
        <p14:creationId xmlns:p14="http://schemas.microsoft.com/office/powerpoint/2010/main" val="24811933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Zaman çizelgesi">
    <p:spTree>
      <p:nvGrpSpPr>
        <p:cNvPr id="1" name=""/>
        <p:cNvGrpSpPr/>
        <p:nvPr/>
      </p:nvGrpSpPr>
      <p:grpSpPr>
        <a:xfrm>
          <a:off x="0" y="0"/>
          <a:ext cx="0" cy="0"/>
          <a:chOff x="0" y="0"/>
          <a:chExt cx="0" cy="0"/>
        </a:xfrm>
      </p:grpSpPr>
      <p:sp>
        <p:nvSpPr>
          <p:cNvPr id="32" name="Metin Yer Tutucusu 31">
            <a:extLst>
              <a:ext uri="{FF2B5EF4-FFF2-40B4-BE49-F238E27FC236}">
                <a16:creationId xmlns:a16="http://schemas.microsoft.com/office/drawing/2014/main" id="{068D4647-BE09-FD84-9BD2-6303C6683A8E}"/>
              </a:ext>
            </a:extLst>
          </p:cNvPr>
          <p:cNvSpPr>
            <a:spLocks noGrp="1"/>
          </p:cNvSpPr>
          <p:nvPr>
            <p:ph type="body" sz="quarter" idx="23"/>
          </p:nvPr>
        </p:nvSpPr>
        <p:spPr>
          <a:xfrm>
            <a:off x="1655064" y="2926080"/>
            <a:ext cx="1801368" cy="502920"/>
          </a:xfrm>
          <a:solidFill>
            <a:schemeClr val="accent1"/>
          </a:solidFill>
        </p:spPr>
        <p:txBody>
          <a:bodyPr rtlCol="0">
            <a:noAutofit/>
          </a:bodyPr>
          <a:lstStyle>
            <a:lvl1pPr marL="0" indent="0">
              <a:buNone/>
              <a:defRPr lang="tr-TR" sz="1200">
                <a:noFill/>
              </a:defRPr>
            </a:lvl1pPr>
          </a:lstStyle>
          <a:p>
            <a:pPr lvl="0" rtl="0"/>
            <a:r>
              <a:rPr lang="tr-TR"/>
              <a:t>Asıl metin stillerini düzenlemek için tıklayın</a:t>
            </a:r>
          </a:p>
        </p:txBody>
      </p:sp>
      <p:sp>
        <p:nvSpPr>
          <p:cNvPr id="33" name="Metin Yer Tutucusu 31">
            <a:extLst>
              <a:ext uri="{FF2B5EF4-FFF2-40B4-BE49-F238E27FC236}">
                <a16:creationId xmlns:a16="http://schemas.microsoft.com/office/drawing/2014/main" id="{AB9EB1AC-FF5A-36FF-E4EC-C3F6EDF04BEF}"/>
              </a:ext>
            </a:extLst>
          </p:cNvPr>
          <p:cNvSpPr>
            <a:spLocks noGrp="1"/>
          </p:cNvSpPr>
          <p:nvPr>
            <p:ph type="body" sz="quarter" idx="24"/>
          </p:nvPr>
        </p:nvSpPr>
        <p:spPr>
          <a:xfrm>
            <a:off x="3995928" y="2926080"/>
            <a:ext cx="1801368" cy="502920"/>
          </a:xfrm>
          <a:solidFill>
            <a:schemeClr val="accent2"/>
          </a:solidFill>
        </p:spPr>
        <p:txBody>
          <a:bodyPr rtlCol="0">
            <a:noAutofit/>
          </a:bodyPr>
          <a:lstStyle>
            <a:lvl1pPr marL="0" indent="0">
              <a:buNone/>
              <a:defRPr lang="tr-TR" sz="1200">
                <a:noFill/>
              </a:defRPr>
            </a:lvl1pPr>
          </a:lstStyle>
          <a:p>
            <a:pPr lvl="0" rtl="0"/>
            <a:r>
              <a:rPr lang="tr-TR"/>
              <a:t>Asıl metin stillerini düzenlemek için tıklayın</a:t>
            </a:r>
          </a:p>
        </p:txBody>
      </p:sp>
      <p:sp>
        <p:nvSpPr>
          <p:cNvPr id="34" name="Metin Yer Tutucusu 31">
            <a:extLst>
              <a:ext uri="{FF2B5EF4-FFF2-40B4-BE49-F238E27FC236}">
                <a16:creationId xmlns:a16="http://schemas.microsoft.com/office/drawing/2014/main" id="{919FA078-A6CC-4C6E-BB4E-70AA4ECA801E}"/>
              </a:ext>
            </a:extLst>
          </p:cNvPr>
          <p:cNvSpPr>
            <a:spLocks noGrp="1"/>
          </p:cNvSpPr>
          <p:nvPr>
            <p:ph type="body" sz="quarter" idx="25"/>
          </p:nvPr>
        </p:nvSpPr>
        <p:spPr>
          <a:xfrm>
            <a:off x="6345936" y="2926080"/>
            <a:ext cx="1801368" cy="502920"/>
          </a:xfrm>
          <a:solidFill>
            <a:schemeClr val="accent4"/>
          </a:solidFill>
        </p:spPr>
        <p:txBody>
          <a:bodyPr rtlCol="0">
            <a:noAutofit/>
          </a:bodyPr>
          <a:lstStyle>
            <a:lvl1pPr marL="0" indent="0">
              <a:buNone/>
              <a:defRPr lang="tr-TR" sz="1200">
                <a:noFill/>
              </a:defRPr>
            </a:lvl1pPr>
          </a:lstStyle>
          <a:p>
            <a:pPr lvl="0" rtl="0"/>
            <a:r>
              <a:rPr lang="tr-TR"/>
              <a:t>Asıl metin stillerini düzenlemek için tıklayın</a:t>
            </a:r>
          </a:p>
        </p:txBody>
      </p:sp>
      <p:sp>
        <p:nvSpPr>
          <p:cNvPr id="35" name="Metin Yer Tutucusu 31">
            <a:extLst>
              <a:ext uri="{FF2B5EF4-FFF2-40B4-BE49-F238E27FC236}">
                <a16:creationId xmlns:a16="http://schemas.microsoft.com/office/drawing/2014/main" id="{B0730A45-AC46-DF6D-F56B-76A81490918A}"/>
              </a:ext>
            </a:extLst>
          </p:cNvPr>
          <p:cNvSpPr>
            <a:spLocks noGrp="1"/>
          </p:cNvSpPr>
          <p:nvPr>
            <p:ph type="body" sz="quarter" idx="26"/>
          </p:nvPr>
        </p:nvSpPr>
        <p:spPr>
          <a:xfrm>
            <a:off x="8695944" y="2926080"/>
            <a:ext cx="1987296" cy="502920"/>
          </a:xfrm>
          <a:solidFill>
            <a:schemeClr val="accent3"/>
          </a:solidFill>
        </p:spPr>
        <p:txBody>
          <a:bodyPr rtlCol="0">
            <a:noAutofit/>
          </a:bodyPr>
          <a:lstStyle>
            <a:lvl1pPr marL="0" indent="0">
              <a:buNone/>
              <a:defRPr lang="tr-TR" sz="1200">
                <a:noFill/>
              </a:defRPr>
            </a:lvl1pPr>
          </a:lstStyle>
          <a:p>
            <a:pPr lvl="0" rtl="0"/>
            <a:r>
              <a:rPr lang="tr-TR"/>
              <a:t>Asıl metin stillerini düzenlemek için tıklayın</a:t>
            </a:r>
          </a:p>
        </p:txBody>
      </p:sp>
      <p:sp>
        <p:nvSpPr>
          <p:cNvPr id="13" name="Dikdörtgen 12">
            <a:extLst>
              <a:ext uri="{FF2B5EF4-FFF2-40B4-BE49-F238E27FC236}">
                <a16:creationId xmlns:a16="http://schemas.microsoft.com/office/drawing/2014/main" id="{1BEF48E5-0EF0-3977-79C2-820662F06DA9}"/>
              </a:ext>
            </a:extLst>
          </p:cNvPr>
          <p:cNvSpPr/>
          <p:nvPr userDrawn="1"/>
        </p:nvSpPr>
        <p:spPr>
          <a:xfrm>
            <a:off x="2589592" y="723899"/>
            <a:ext cx="8870656" cy="780809"/>
          </a:xfrm>
          <a:prstGeom prst="rect">
            <a:avLst/>
          </a:prstGeom>
          <a:solidFill>
            <a:schemeClr val="bg2"/>
          </a:solid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tr-TR"/>
            </a:defPPr>
          </a:lstStyle>
          <a:p>
            <a:pPr algn="ctr" rtl="0"/>
            <a:endParaRPr lang="tr-TR" dirty="0"/>
          </a:p>
        </p:txBody>
      </p:sp>
      <p:sp>
        <p:nvSpPr>
          <p:cNvPr id="17" name="Dikdörtgen 16">
            <a:extLst>
              <a:ext uri="{FF2B5EF4-FFF2-40B4-BE49-F238E27FC236}">
                <a16:creationId xmlns:a16="http://schemas.microsoft.com/office/drawing/2014/main" id="{36AAF462-6D82-EBE1-069E-7DBC32F1CC5D}"/>
              </a:ext>
            </a:extLst>
          </p:cNvPr>
          <p:cNvSpPr/>
          <p:nvPr userDrawn="1"/>
        </p:nvSpPr>
        <p:spPr>
          <a:xfrm>
            <a:off x="732271" y="404734"/>
            <a:ext cx="10727977" cy="319166"/>
          </a:xfrm>
          <a:prstGeom prst="rect">
            <a:avLst/>
          </a:prstGeom>
          <a:solidFill>
            <a:schemeClr val="tx2"/>
          </a:solid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tr-TR"/>
            </a:defPPr>
          </a:lstStyle>
          <a:p>
            <a:pPr algn="ctr" rtl="0"/>
            <a:endParaRPr lang="tr-TR" dirty="0"/>
          </a:p>
        </p:txBody>
      </p:sp>
      <p:sp>
        <p:nvSpPr>
          <p:cNvPr id="3" name="Metin Yer Tutucusu 2">
            <a:extLst>
              <a:ext uri="{FF2B5EF4-FFF2-40B4-BE49-F238E27FC236}">
                <a16:creationId xmlns:a16="http://schemas.microsoft.com/office/drawing/2014/main" id="{AF211A54-748F-71FD-8701-AE68B04A5A19}"/>
              </a:ext>
            </a:extLst>
          </p:cNvPr>
          <p:cNvSpPr>
            <a:spLocks noGrp="1"/>
          </p:cNvSpPr>
          <p:nvPr>
            <p:ph type="body" idx="1"/>
          </p:nvPr>
        </p:nvSpPr>
        <p:spPr>
          <a:xfrm>
            <a:off x="630936" y="4041648"/>
            <a:ext cx="1822704" cy="1414272"/>
          </a:xfrm>
        </p:spPr>
        <p:txBody>
          <a:bodyPr rtlCol="0" anchor="t">
            <a:noAutofit/>
          </a:bodyPr>
          <a:lstStyle>
            <a:lvl1pPr marL="0" indent="0">
              <a:lnSpc>
                <a:spcPct val="100000"/>
              </a:lnSpc>
              <a:spcBef>
                <a:spcPts val="0"/>
              </a:spcBef>
              <a:buNone/>
              <a:defRPr lang="tr-TR" sz="1400" b="0"/>
            </a:lvl1pPr>
            <a:lvl2pPr marL="457200" indent="0">
              <a:buNone/>
              <a:defRPr lang="tr-TR" sz="2000" b="1"/>
            </a:lvl2pPr>
            <a:lvl3pPr marL="914400" indent="0">
              <a:buNone/>
              <a:defRPr lang="tr-TR" sz="1800" b="1"/>
            </a:lvl3pPr>
            <a:lvl4pPr marL="1371600" indent="0">
              <a:buNone/>
              <a:defRPr lang="tr-TR" sz="1600" b="1"/>
            </a:lvl4pPr>
            <a:lvl5pPr marL="1828800" indent="0">
              <a:buNone/>
              <a:defRPr lang="tr-TR" sz="1600" b="1"/>
            </a:lvl5pPr>
            <a:lvl6pPr marL="2286000" indent="0">
              <a:buNone/>
              <a:defRPr lang="tr-TR" sz="1600" b="1"/>
            </a:lvl6pPr>
            <a:lvl7pPr marL="2743200" indent="0">
              <a:buNone/>
              <a:defRPr lang="tr-TR" sz="1600" b="1"/>
            </a:lvl7pPr>
            <a:lvl8pPr marL="3200400" indent="0">
              <a:buNone/>
              <a:defRPr lang="tr-TR" sz="1600" b="1"/>
            </a:lvl8pPr>
            <a:lvl9pPr marL="3657600" indent="0">
              <a:buNone/>
              <a:defRPr lang="tr-TR" sz="1600" b="1"/>
            </a:lvl9pPr>
          </a:lstStyle>
          <a:p>
            <a:pPr lvl="0" rtl="0"/>
            <a:r>
              <a:rPr lang="tr-TR"/>
              <a:t>Asıl metin stillerini düzenlemek için tıklayın</a:t>
            </a:r>
          </a:p>
        </p:txBody>
      </p:sp>
      <p:sp>
        <p:nvSpPr>
          <p:cNvPr id="5" name="Metin Yer Tutucusu 4">
            <a:extLst>
              <a:ext uri="{FF2B5EF4-FFF2-40B4-BE49-F238E27FC236}">
                <a16:creationId xmlns:a16="http://schemas.microsoft.com/office/drawing/2014/main" id="{30FF5B42-8E52-2B78-7C88-39A811D7A960}"/>
              </a:ext>
            </a:extLst>
          </p:cNvPr>
          <p:cNvSpPr>
            <a:spLocks noGrp="1"/>
          </p:cNvSpPr>
          <p:nvPr>
            <p:ph type="body" sz="quarter" idx="3"/>
          </p:nvPr>
        </p:nvSpPr>
        <p:spPr>
          <a:xfrm>
            <a:off x="3054096" y="4041648"/>
            <a:ext cx="1822704" cy="1414272"/>
          </a:xfrm>
        </p:spPr>
        <p:txBody>
          <a:bodyPr rtlCol="0" anchor="t">
            <a:noAutofit/>
          </a:bodyPr>
          <a:lstStyle>
            <a:lvl1pPr marL="0" indent="0">
              <a:lnSpc>
                <a:spcPct val="100000"/>
              </a:lnSpc>
              <a:spcBef>
                <a:spcPts val="0"/>
              </a:spcBef>
              <a:buNone/>
              <a:defRPr lang="tr-TR" sz="1400" b="0"/>
            </a:lvl1pPr>
            <a:lvl2pPr marL="457200" indent="0">
              <a:buNone/>
              <a:defRPr lang="tr-TR" sz="2000" b="1"/>
            </a:lvl2pPr>
            <a:lvl3pPr marL="914400" indent="0">
              <a:buNone/>
              <a:defRPr lang="tr-TR" sz="1800" b="1"/>
            </a:lvl3pPr>
            <a:lvl4pPr marL="1371600" indent="0">
              <a:buNone/>
              <a:defRPr lang="tr-TR" sz="1600" b="1"/>
            </a:lvl4pPr>
            <a:lvl5pPr marL="1828800" indent="0">
              <a:buNone/>
              <a:defRPr lang="tr-TR" sz="1600" b="1"/>
            </a:lvl5pPr>
            <a:lvl6pPr marL="2286000" indent="0">
              <a:buNone/>
              <a:defRPr lang="tr-TR" sz="1600" b="1"/>
            </a:lvl6pPr>
            <a:lvl7pPr marL="2743200" indent="0">
              <a:buNone/>
              <a:defRPr lang="tr-TR" sz="1600" b="1"/>
            </a:lvl7pPr>
            <a:lvl8pPr marL="3200400" indent="0">
              <a:buNone/>
              <a:defRPr lang="tr-TR" sz="1600" b="1"/>
            </a:lvl8pPr>
            <a:lvl9pPr marL="3657600" indent="0">
              <a:buNone/>
              <a:defRPr lang="tr-TR" sz="1600" b="1"/>
            </a:lvl9pPr>
          </a:lstStyle>
          <a:p>
            <a:pPr lvl="0" rtl="0"/>
            <a:r>
              <a:rPr lang="tr-TR"/>
              <a:t>Asıl metin stillerini düzenlemek için tıklayın</a:t>
            </a:r>
          </a:p>
        </p:txBody>
      </p:sp>
      <p:sp>
        <p:nvSpPr>
          <p:cNvPr id="10" name="Başlık 9">
            <a:extLst>
              <a:ext uri="{FF2B5EF4-FFF2-40B4-BE49-F238E27FC236}">
                <a16:creationId xmlns:a16="http://schemas.microsoft.com/office/drawing/2014/main" id="{FB569F4F-40C0-2BAE-2F80-0B6BF70B4999}"/>
              </a:ext>
            </a:extLst>
          </p:cNvPr>
          <p:cNvSpPr>
            <a:spLocks noGrp="1"/>
          </p:cNvSpPr>
          <p:nvPr>
            <p:ph type="title"/>
          </p:nvPr>
        </p:nvSpPr>
        <p:spPr/>
        <p:txBody>
          <a:bodyPr rtlCol="0"/>
          <a:lstStyle>
            <a:defPPr>
              <a:defRPr lang="tr-TR"/>
            </a:defPPr>
          </a:lstStyle>
          <a:p>
            <a:pPr rtl="0"/>
            <a:r>
              <a:rPr lang="tr-TR"/>
              <a:t>Asıl başlık stilini düzenlemek için tıklayın</a:t>
            </a:r>
          </a:p>
        </p:txBody>
      </p:sp>
      <p:sp>
        <p:nvSpPr>
          <p:cNvPr id="15" name="Metin Yer Tutucusu 14">
            <a:extLst>
              <a:ext uri="{FF2B5EF4-FFF2-40B4-BE49-F238E27FC236}">
                <a16:creationId xmlns:a16="http://schemas.microsoft.com/office/drawing/2014/main" id="{3F862698-31B6-3C3C-7B04-A5AB06659947}"/>
              </a:ext>
            </a:extLst>
          </p:cNvPr>
          <p:cNvSpPr>
            <a:spLocks noGrp="1" noChangeAspect="1"/>
          </p:cNvSpPr>
          <p:nvPr>
            <p:ph type="body" sz="quarter" idx="15" hasCustomPrompt="1"/>
          </p:nvPr>
        </p:nvSpPr>
        <p:spPr>
          <a:xfrm>
            <a:off x="722376" y="2706624"/>
            <a:ext cx="1014984" cy="1014984"/>
          </a:xfrm>
          <a:prstGeom prst="ellipse">
            <a:avLst/>
          </a:prstGeom>
          <a:solidFill>
            <a:schemeClr val="tx1"/>
          </a:solidFill>
        </p:spPr>
        <p:txBody>
          <a:bodyPr lIns="0" tIns="0" rIns="0" bIns="0" rtlCol="0" anchor="ctr">
            <a:normAutofit/>
          </a:bodyPr>
          <a:lstStyle>
            <a:lvl1pPr marL="0" indent="0" algn="ctr">
              <a:buNone/>
              <a:defRPr lang="tr-TR" sz="1800">
                <a:solidFill>
                  <a:schemeClr val="bg2"/>
                </a:solidFill>
              </a:defRPr>
            </a:lvl1pPr>
          </a:lstStyle>
          <a:p>
            <a:pPr lvl="0" rtl="0"/>
            <a:r>
              <a:rPr lang="tr-TR"/>
              <a:t>MMM</a:t>
            </a:r>
          </a:p>
        </p:txBody>
      </p:sp>
      <p:sp>
        <p:nvSpPr>
          <p:cNvPr id="19" name="Metin Yer Tutucusu 14">
            <a:extLst>
              <a:ext uri="{FF2B5EF4-FFF2-40B4-BE49-F238E27FC236}">
                <a16:creationId xmlns:a16="http://schemas.microsoft.com/office/drawing/2014/main" id="{12F0E6AE-7B40-CC7A-BAB7-B5963027CE13}"/>
              </a:ext>
            </a:extLst>
          </p:cNvPr>
          <p:cNvSpPr>
            <a:spLocks noGrp="1" noChangeAspect="1"/>
          </p:cNvSpPr>
          <p:nvPr>
            <p:ph type="body" sz="quarter" idx="16" hasCustomPrompt="1"/>
          </p:nvPr>
        </p:nvSpPr>
        <p:spPr>
          <a:xfrm>
            <a:off x="3163824" y="2706624"/>
            <a:ext cx="1014984" cy="1014984"/>
          </a:xfrm>
          <a:prstGeom prst="ellipse">
            <a:avLst/>
          </a:prstGeom>
          <a:solidFill>
            <a:schemeClr val="tx1"/>
          </a:solidFill>
        </p:spPr>
        <p:txBody>
          <a:bodyPr lIns="0" tIns="0" rIns="0" bIns="0" rtlCol="0" anchor="ctr">
            <a:normAutofit/>
          </a:bodyPr>
          <a:lstStyle>
            <a:lvl1pPr marL="0" indent="0" algn="ctr">
              <a:buNone/>
              <a:defRPr lang="tr-TR" sz="1800">
                <a:solidFill>
                  <a:schemeClr val="bg2"/>
                </a:solidFill>
              </a:defRPr>
            </a:lvl1pPr>
          </a:lstStyle>
          <a:p>
            <a:pPr lvl="0" rtl="0"/>
            <a:r>
              <a:rPr lang="tr-TR"/>
              <a:t>MMM</a:t>
            </a:r>
          </a:p>
        </p:txBody>
      </p:sp>
      <p:sp>
        <p:nvSpPr>
          <p:cNvPr id="21" name="Metin Yer Tutucusu 14">
            <a:extLst>
              <a:ext uri="{FF2B5EF4-FFF2-40B4-BE49-F238E27FC236}">
                <a16:creationId xmlns:a16="http://schemas.microsoft.com/office/drawing/2014/main" id="{F19DE03C-9C3C-ED9E-7938-68DC59591962}"/>
              </a:ext>
            </a:extLst>
          </p:cNvPr>
          <p:cNvSpPr>
            <a:spLocks noGrp="1" noChangeAspect="1"/>
          </p:cNvSpPr>
          <p:nvPr>
            <p:ph type="body" sz="quarter" idx="17" hasCustomPrompt="1"/>
          </p:nvPr>
        </p:nvSpPr>
        <p:spPr>
          <a:xfrm>
            <a:off x="5596128" y="2706624"/>
            <a:ext cx="1014984" cy="1014984"/>
          </a:xfrm>
          <a:prstGeom prst="ellipse">
            <a:avLst/>
          </a:prstGeom>
          <a:solidFill>
            <a:schemeClr val="tx1"/>
          </a:solidFill>
        </p:spPr>
        <p:txBody>
          <a:bodyPr lIns="0" tIns="0" rIns="0" bIns="0" rtlCol="0" anchor="ctr">
            <a:normAutofit/>
          </a:bodyPr>
          <a:lstStyle>
            <a:lvl1pPr marL="0" indent="0" algn="ctr">
              <a:buNone/>
              <a:defRPr lang="tr-TR" sz="1800">
                <a:solidFill>
                  <a:schemeClr val="bg2"/>
                </a:solidFill>
              </a:defRPr>
            </a:lvl1pPr>
          </a:lstStyle>
          <a:p>
            <a:pPr lvl="0" rtl="0"/>
            <a:r>
              <a:rPr lang="tr-TR"/>
              <a:t>MMM</a:t>
            </a:r>
          </a:p>
        </p:txBody>
      </p:sp>
      <p:sp>
        <p:nvSpPr>
          <p:cNvPr id="23" name="Metin Yer Tutucusu 14">
            <a:extLst>
              <a:ext uri="{FF2B5EF4-FFF2-40B4-BE49-F238E27FC236}">
                <a16:creationId xmlns:a16="http://schemas.microsoft.com/office/drawing/2014/main" id="{D15E2928-BFA0-AA75-6EC4-69EFDD615540}"/>
              </a:ext>
            </a:extLst>
          </p:cNvPr>
          <p:cNvSpPr>
            <a:spLocks noGrp="1" noChangeAspect="1"/>
          </p:cNvSpPr>
          <p:nvPr>
            <p:ph type="body" sz="quarter" idx="18" hasCustomPrompt="1"/>
          </p:nvPr>
        </p:nvSpPr>
        <p:spPr>
          <a:xfrm>
            <a:off x="8028432" y="2706624"/>
            <a:ext cx="1014984" cy="1014984"/>
          </a:xfrm>
          <a:prstGeom prst="ellipse">
            <a:avLst/>
          </a:prstGeom>
          <a:solidFill>
            <a:schemeClr val="tx1"/>
          </a:solidFill>
        </p:spPr>
        <p:txBody>
          <a:bodyPr lIns="0" tIns="0" rIns="0" bIns="0" rtlCol="0" anchor="ctr">
            <a:normAutofit/>
          </a:bodyPr>
          <a:lstStyle>
            <a:lvl1pPr marL="0" indent="0" algn="ctr">
              <a:buNone/>
              <a:defRPr lang="tr-TR" sz="1800">
                <a:solidFill>
                  <a:schemeClr val="bg2"/>
                </a:solidFill>
              </a:defRPr>
            </a:lvl1pPr>
          </a:lstStyle>
          <a:p>
            <a:pPr lvl="0" rtl="0"/>
            <a:r>
              <a:rPr lang="tr-TR"/>
              <a:t>MMM</a:t>
            </a:r>
          </a:p>
        </p:txBody>
      </p:sp>
      <p:sp>
        <p:nvSpPr>
          <p:cNvPr id="25" name="Metin Yer Tutucusu 14">
            <a:extLst>
              <a:ext uri="{FF2B5EF4-FFF2-40B4-BE49-F238E27FC236}">
                <a16:creationId xmlns:a16="http://schemas.microsoft.com/office/drawing/2014/main" id="{B1000C26-BF38-857C-8EB7-C84E4425628C}"/>
              </a:ext>
            </a:extLst>
          </p:cNvPr>
          <p:cNvSpPr>
            <a:spLocks noGrp="1" noChangeAspect="1"/>
          </p:cNvSpPr>
          <p:nvPr>
            <p:ph type="body" sz="quarter" idx="19" hasCustomPrompt="1"/>
          </p:nvPr>
        </p:nvSpPr>
        <p:spPr>
          <a:xfrm>
            <a:off x="10460736" y="2706624"/>
            <a:ext cx="1014984" cy="1014984"/>
          </a:xfrm>
          <a:prstGeom prst="ellipse">
            <a:avLst/>
          </a:prstGeom>
          <a:solidFill>
            <a:schemeClr val="tx1"/>
          </a:solidFill>
        </p:spPr>
        <p:txBody>
          <a:bodyPr lIns="0" tIns="0" rIns="0" bIns="0" rtlCol="0" anchor="ctr">
            <a:normAutofit/>
          </a:bodyPr>
          <a:lstStyle>
            <a:lvl1pPr marL="0" indent="0" algn="ctr">
              <a:buNone/>
              <a:defRPr lang="tr-TR" sz="1800">
                <a:solidFill>
                  <a:schemeClr val="bg2"/>
                </a:solidFill>
              </a:defRPr>
            </a:lvl1pPr>
          </a:lstStyle>
          <a:p>
            <a:pPr lvl="0" rtl="0"/>
            <a:r>
              <a:rPr lang="tr-TR"/>
              <a:t>MMM</a:t>
            </a:r>
          </a:p>
        </p:txBody>
      </p:sp>
      <p:sp>
        <p:nvSpPr>
          <p:cNvPr id="26" name="Metin Yer Tutucusu 4">
            <a:extLst>
              <a:ext uri="{FF2B5EF4-FFF2-40B4-BE49-F238E27FC236}">
                <a16:creationId xmlns:a16="http://schemas.microsoft.com/office/drawing/2014/main" id="{7A3AFB34-A509-98A0-B6AB-3BC35F16DDD2}"/>
              </a:ext>
            </a:extLst>
          </p:cNvPr>
          <p:cNvSpPr>
            <a:spLocks noGrp="1"/>
          </p:cNvSpPr>
          <p:nvPr>
            <p:ph type="body" sz="quarter" idx="20"/>
          </p:nvPr>
        </p:nvSpPr>
        <p:spPr>
          <a:xfrm>
            <a:off x="5504688" y="4041648"/>
            <a:ext cx="1822704" cy="1414272"/>
          </a:xfrm>
        </p:spPr>
        <p:txBody>
          <a:bodyPr rtlCol="0" anchor="t">
            <a:noAutofit/>
          </a:bodyPr>
          <a:lstStyle>
            <a:lvl1pPr marL="0" indent="0">
              <a:lnSpc>
                <a:spcPct val="100000"/>
              </a:lnSpc>
              <a:spcBef>
                <a:spcPts val="0"/>
              </a:spcBef>
              <a:buNone/>
              <a:defRPr lang="tr-TR" sz="1400" b="0"/>
            </a:lvl1pPr>
            <a:lvl2pPr marL="457200" indent="0">
              <a:buNone/>
              <a:defRPr lang="tr-TR" sz="2000" b="1"/>
            </a:lvl2pPr>
            <a:lvl3pPr marL="914400" indent="0">
              <a:buNone/>
              <a:defRPr lang="tr-TR" sz="1800" b="1"/>
            </a:lvl3pPr>
            <a:lvl4pPr marL="1371600" indent="0">
              <a:buNone/>
              <a:defRPr lang="tr-TR" sz="1600" b="1"/>
            </a:lvl4pPr>
            <a:lvl5pPr marL="1828800" indent="0">
              <a:buNone/>
              <a:defRPr lang="tr-TR" sz="1600" b="1"/>
            </a:lvl5pPr>
            <a:lvl6pPr marL="2286000" indent="0">
              <a:buNone/>
              <a:defRPr lang="tr-TR" sz="1600" b="1"/>
            </a:lvl6pPr>
            <a:lvl7pPr marL="2743200" indent="0">
              <a:buNone/>
              <a:defRPr lang="tr-TR" sz="1600" b="1"/>
            </a:lvl7pPr>
            <a:lvl8pPr marL="3200400" indent="0">
              <a:buNone/>
              <a:defRPr lang="tr-TR" sz="1600" b="1"/>
            </a:lvl8pPr>
            <a:lvl9pPr marL="3657600" indent="0">
              <a:buNone/>
              <a:defRPr lang="tr-TR" sz="1600" b="1"/>
            </a:lvl9pPr>
          </a:lstStyle>
          <a:p>
            <a:pPr lvl="0" rtl="0"/>
            <a:r>
              <a:rPr lang="tr-TR"/>
              <a:t>Asıl metin stillerini düzenlemek için tıklayın</a:t>
            </a:r>
          </a:p>
        </p:txBody>
      </p:sp>
      <p:sp>
        <p:nvSpPr>
          <p:cNvPr id="27" name="Metin Yer Tutucusu 4">
            <a:extLst>
              <a:ext uri="{FF2B5EF4-FFF2-40B4-BE49-F238E27FC236}">
                <a16:creationId xmlns:a16="http://schemas.microsoft.com/office/drawing/2014/main" id="{B4CAD471-FB12-ACCA-9D4A-E01322DC61A0}"/>
              </a:ext>
            </a:extLst>
          </p:cNvPr>
          <p:cNvSpPr>
            <a:spLocks noGrp="1"/>
          </p:cNvSpPr>
          <p:nvPr>
            <p:ph type="body" sz="quarter" idx="21"/>
          </p:nvPr>
        </p:nvSpPr>
        <p:spPr>
          <a:xfrm>
            <a:off x="7918704" y="4041648"/>
            <a:ext cx="1822704" cy="1414272"/>
          </a:xfrm>
        </p:spPr>
        <p:txBody>
          <a:bodyPr rtlCol="0" anchor="t">
            <a:noAutofit/>
          </a:bodyPr>
          <a:lstStyle>
            <a:lvl1pPr marL="0" indent="0">
              <a:lnSpc>
                <a:spcPct val="100000"/>
              </a:lnSpc>
              <a:spcBef>
                <a:spcPts val="0"/>
              </a:spcBef>
              <a:buNone/>
              <a:defRPr lang="tr-TR" sz="1400" b="0"/>
            </a:lvl1pPr>
            <a:lvl2pPr marL="457200" indent="0">
              <a:buNone/>
              <a:defRPr lang="tr-TR" sz="2000" b="1"/>
            </a:lvl2pPr>
            <a:lvl3pPr marL="914400" indent="0">
              <a:buNone/>
              <a:defRPr lang="tr-TR" sz="1800" b="1"/>
            </a:lvl3pPr>
            <a:lvl4pPr marL="1371600" indent="0">
              <a:buNone/>
              <a:defRPr lang="tr-TR" sz="1600" b="1"/>
            </a:lvl4pPr>
            <a:lvl5pPr marL="1828800" indent="0">
              <a:buNone/>
              <a:defRPr lang="tr-TR" sz="1600" b="1"/>
            </a:lvl5pPr>
            <a:lvl6pPr marL="2286000" indent="0">
              <a:buNone/>
              <a:defRPr lang="tr-TR" sz="1600" b="1"/>
            </a:lvl6pPr>
            <a:lvl7pPr marL="2743200" indent="0">
              <a:buNone/>
              <a:defRPr lang="tr-TR" sz="1600" b="1"/>
            </a:lvl7pPr>
            <a:lvl8pPr marL="3200400" indent="0">
              <a:buNone/>
              <a:defRPr lang="tr-TR" sz="1600" b="1"/>
            </a:lvl8pPr>
            <a:lvl9pPr marL="3657600" indent="0">
              <a:buNone/>
              <a:defRPr lang="tr-TR" sz="1600" b="1"/>
            </a:lvl9pPr>
          </a:lstStyle>
          <a:p>
            <a:pPr lvl="0" rtl="0"/>
            <a:r>
              <a:rPr lang="tr-TR"/>
              <a:t>Asıl metin stillerini düzenlemek için tıklayın</a:t>
            </a:r>
          </a:p>
        </p:txBody>
      </p:sp>
      <p:sp>
        <p:nvSpPr>
          <p:cNvPr id="28" name="Metin Yer Tutucusu 4">
            <a:extLst>
              <a:ext uri="{FF2B5EF4-FFF2-40B4-BE49-F238E27FC236}">
                <a16:creationId xmlns:a16="http://schemas.microsoft.com/office/drawing/2014/main" id="{B7FF2DDC-689F-CE60-97C8-8575DBB2C068}"/>
              </a:ext>
            </a:extLst>
          </p:cNvPr>
          <p:cNvSpPr>
            <a:spLocks noGrp="1"/>
          </p:cNvSpPr>
          <p:nvPr>
            <p:ph type="body" sz="quarter" idx="22"/>
          </p:nvPr>
        </p:nvSpPr>
        <p:spPr>
          <a:xfrm>
            <a:off x="10369296" y="4041648"/>
            <a:ext cx="1563624" cy="1414272"/>
          </a:xfrm>
        </p:spPr>
        <p:txBody>
          <a:bodyPr rtlCol="0" anchor="t">
            <a:noAutofit/>
          </a:bodyPr>
          <a:lstStyle>
            <a:lvl1pPr marL="0" indent="0">
              <a:lnSpc>
                <a:spcPct val="100000"/>
              </a:lnSpc>
              <a:spcBef>
                <a:spcPts val="0"/>
              </a:spcBef>
              <a:buNone/>
              <a:defRPr lang="tr-TR" sz="1400" b="0"/>
            </a:lvl1pPr>
            <a:lvl2pPr marL="457200" indent="0">
              <a:buNone/>
              <a:defRPr lang="tr-TR" sz="2000" b="1"/>
            </a:lvl2pPr>
            <a:lvl3pPr marL="914400" indent="0">
              <a:buNone/>
              <a:defRPr lang="tr-TR" sz="1800" b="1"/>
            </a:lvl3pPr>
            <a:lvl4pPr marL="1371600" indent="0">
              <a:buNone/>
              <a:defRPr lang="tr-TR" sz="1600" b="1"/>
            </a:lvl4pPr>
            <a:lvl5pPr marL="1828800" indent="0">
              <a:buNone/>
              <a:defRPr lang="tr-TR" sz="1600" b="1"/>
            </a:lvl5pPr>
            <a:lvl6pPr marL="2286000" indent="0">
              <a:buNone/>
              <a:defRPr lang="tr-TR" sz="1600" b="1"/>
            </a:lvl6pPr>
            <a:lvl7pPr marL="2743200" indent="0">
              <a:buNone/>
              <a:defRPr lang="tr-TR" sz="1600" b="1"/>
            </a:lvl7pPr>
            <a:lvl8pPr marL="3200400" indent="0">
              <a:buNone/>
              <a:defRPr lang="tr-TR" sz="1600" b="1"/>
            </a:lvl8pPr>
            <a:lvl9pPr marL="3657600" indent="0">
              <a:buNone/>
              <a:defRPr lang="tr-TR" sz="1600" b="1"/>
            </a:lvl9pPr>
          </a:lstStyle>
          <a:p>
            <a:pPr lvl="0" rtl="0"/>
            <a:r>
              <a:rPr lang="tr-TR"/>
              <a:t>Asıl metin stillerini düzenlemek için tıklayın</a:t>
            </a:r>
          </a:p>
        </p:txBody>
      </p:sp>
      <p:sp>
        <p:nvSpPr>
          <p:cNvPr id="36" name="Alt Bilgi Yer Tutucusu 35">
            <a:extLst>
              <a:ext uri="{FF2B5EF4-FFF2-40B4-BE49-F238E27FC236}">
                <a16:creationId xmlns:a16="http://schemas.microsoft.com/office/drawing/2014/main" id="{A2666B74-0A69-6162-5AD3-4561A8EE5514}"/>
              </a:ext>
            </a:extLst>
          </p:cNvPr>
          <p:cNvSpPr>
            <a:spLocks noGrp="1"/>
          </p:cNvSpPr>
          <p:nvPr>
            <p:ph type="ftr" sz="quarter" idx="27"/>
          </p:nvPr>
        </p:nvSpPr>
        <p:spPr/>
        <p:txBody>
          <a:bodyPr rtlCol="0"/>
          <a:lstStyle>
            <a:defPPr>
              <a:defRPr lang="tr-TR"/>
            </a:defPPr>
          </a:lstStyle>
          <a:p>
            <a:pPr rtl="0"/>
            <a:endParaRPr lang="tr-TR" dirty="0"/>
          </a:p>
        </p:txBody>
      </p:sp>
      <p:sp>
        <p:nvSpPr>
          <p:cNvPr id="2" name="Metin Yer Tutucusu 9">
            <a:extLst>
              <a:ext uri="{FF2B5EF4-FFF2-40B4-BE49-F238E27FC236}">
                <a16:creationId xmlns:a16="http://schemas.microsoft.com/office/drawing/2014/main" id="{78FC7A6E-EB75-1109-AB97-8091F2C9FF89}"/>
              </a:ext>
            </a:extLst>
          </p:cNvPr>
          <p:cNvSpPr>
            <a:spLocks noGrp="1"/>
          </p:cNvSpPr>
          <p:nvPr>
            <p:ph type="body" sz="quarter" idx="13" hasCustomPrompt="1"/>
          </p:nvPr>
        </p:nvSpPr>
        <p:spPr>
          <a:xfrm>
            <a:off x="1815806" y="793971"/>
            <a:ext cx="621792" cy="621792"/>
          </a:xfrm>
          <a:prstGeom prst="ellipse">
            <a:avLst/>
          </a:prstGeom>
          <a:solidFill>
            <a:schemeClr val="tx2"/>
          </a:solidFill>
        </p:spPr>
        <p:txBody>
          <a:bodyPr lIns="0" tIns="0" rIns="0" bIns="0" rtlCol="0" anchor="t" anchorCtr="0">
            <a:noAutofit/>
          </a:bodyPr>
          <a:lstStyle>
            <a:lvl1pPr marL="0" indent="0" algn="ctr">
              <a:lnSpc>
                <a:spcPct val="100000"/>
              </a:lnSpc>
              <a:spcBef>
                <a:spcPts val="0"/>
              </a:spcBef>
              <a:buNone/>
              <a:defRPr lang="tr-TR" sz="3200" b="0">
                <a:noFill/>
              </a:defRPr>
            </a:lvl1pPr>
          </a:lstStyle>
          <a:p>
            <a:pPr lvl="0" rtl="0"/>
            <a:r>
              <a:rPr lang="tr-TR"/>
              <a:t>X</a:t>
            </a:r>
          </a:p>
        </p:txBody>
      </p:sp>
      <p:sp>
        <p:nvSpPr>
          <p:cNvPr id="4" name="Slayt Numarası Yer Tutucusu 9">
            <a:extLst>
              <a:ext uri="{FF2B5EF4-FFF2-40B4-BE49-F238E27FC236}">
                <a16:creationId xmlns:a16="http://schemas.microsoft.com/office/drawing/2014/main" id="{3882992B-56C1-1B1D-6308-47369A0DF03F}"/>
              </a:ext>
            </a:extLst>
          </p:cNvPr>
          <p:cNvSpPr>
            <a:spLocks noGrp="1"/>
          </p:cNvSpPr>
          <p:nvPr>
            <p:ph type="sldNum" sz="quarter" idx="28"/>
          </p:nvPr>
        </p:nvSpPr>
        <p:spPr>
          <a:xfrm>
            <a:off x="1651903" y="809244"/>
            <a:ext cx="941832" cy="621792"/>
          </a:xfrm>
        </p:spPr>
        <p:txBody>
          <a:bodyPr rtlCol="0"/>
          <a:lstStyle>
            <a:defPPr>
              <a:defRPr lang="tr-TR"/>
            </a:defPPr>
          </a:lstStyle>
          <a:p>
            <a:pPr rtl="0"/>
            <a:fld id="{CC43B8D3-9A08-F84C-9DD4-44948BA52D4B}" type="slidenum">
              <a:rPr lang="tr-TR" smtClean="0"/>
              <a:pPr/>
              <a:t>‹#›</a:t>
            </a:fld>
            <a:endParaRPr lang="tr-TR" dirty="0"/>
          </a:p>
        </p:txBody>
      </p:sp>
    </p:spTree>
    <p:extLst>
      <p:ext uri="{BB962C8B-B14F-4D97-AF65-F5344CB8AC3E}">
        <p14:creationId xmlns:p14="http://schemas.microsoft.com/office/powerpoint/2010/main" val="230902480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Karşılaştırma">
    <p:spTree>
      <p:nvGrpSpPr>
        <p:cNvPr id="1" name=""/>
        <p:cNvGrpSpPr/>
        <p:nvPr/>
      </p:nvGrpSpPr>
      <p:grpSpPr>
        <a:xfrm>
          <a:off x="0" y="0"/>
          <a:ext cx="0" cy="0"/>
          <a:chOff x="0" y="0"/>
          <a:chExt cx="0" cy="0"/>
        </a:xfrm>
      </p:grpSpPr>
      <p:pic>
        <p:nvPicPr>
          <p:cNvPr id="14" name="Grafik 13">
            <a:extLst>
              <a:ext uri="{FF2B5EF4-FFF2-40B4-BE49-F238E27FC236}">
                <a16:creationId xmlns:a16="http://schemas.microsoft.com/office/drawing/2014/main" id="{9F44A91D-CC57-69D8-3CC1-3538FCB6BBA4}"/>
              </a:ext>
            </a:extLst>
          </p:cNvPr>
          <p:cNvPicPr>
            <a:picLocks noChangeAspect="1"/>
          </p:cNvPicPr>
          <p:nvPr userDrawn="1"/>
        </p:nvPicPr>
        <p:blipFill>
          <a:blip r:embed="rId2">
            <a:extLst>
              <a:ext uri="{96DAC541-7B7A-43D3-8B79-37D633B846F1}">
                <asvg:svgBlip xmlns:asvg="http://schemas.microsoft.com/office/drawing/2016/SVG/main" r:embed="rId3"/>
              </a:ext>
            </a:extLst>
          </a:blip>
          <a:srcRect r="77662" b="48541"/>
          <a:stretch>
            <a:fillRect/>
          </a:stretch>
        </p:blipFill>
        <p:spPr>
          <a:xfrm flipV="1">
            <a:off x="10376194" y="1"/>
            <a:ext cx="1815806" cy="3829511"/>
          </a:xfrm>
          <a:custGeom>
            <a:avLst/>
            <a:gdLst>
              <a:gd name="connsiteX0" fmla="*/ 0 w 1815806"/>
              <a:gd name="connsiteY0" fmla="*/ 3829511 h 3829511"/>
              <a:gd name="connsiteX1" fmla="*/ 1815806 w 1815806"/>
              <a:gd name="connsiteY1" fmla="*/ 3829511 h 3829511"/>
              <a:gd name="connsiteX2" fmla="*/ 1815806 w 1815806"/>
              <a:gd name="connsiteY2" fmla="*/ 0 h 3829511"/>
              <a:gd name="connsiteX3" fmla="*/ 0 w 1815806"/>
              <a:gd name="connsiteY3" fmla="*/ 0 h 3829511"/>
            </a:gdLst>
            <a:ahLst/>
            <a:cxnLst>
              <a:cxn ang="0">
                <a:pos x="connsiteX0" y="connsiteY0"/>
              </a:cxn>
              <a:cxn ang="0">
                <a:pos x="connsiteX1" y="connsiteY1"/>
              </a:cxn>
              <a:cxn ang="0">
                <a:pos x="connsiteX2" y="connsiteY2"/>
              </a:cxn>
              <a:cxn ang="0">
                <a:pos x="connsiteX3" y="connsiteY3"/>
              </a:cxn>
            </a:cxnLst>
            <a:rect l="l" t="t" r="r" b="b"/>
            <a:pathLst>
              <a:path w="1815806" h="3829511">
                <a:moveTo>
                  <a:pt x="0" y="3829511"/>
                </a:moveTo>
                <a:lnTo>
                  <a:pt x="1815806" y="3829511"/>
                </a:lnTo>
                <a:lnTo>
                  <a:pt x="1815806" y="0"/>
                </a:lnTo>
                <a:lnTo>
                  <a:pt x="0" y="0"/>
                </a:lnTo>
                <a:close/>
              </a:path>
            </a:pathLst>
          </a:custGeom>
        </p:spPr>
      </p:pic>
      <p:pic>
        <p:nvPicPr>
          <p:cNvPr id="16" name="Grafik 15">
            <a:extLst>
              <a:ext uri="{FF2B5EF4-FFF2-40B4-BE49-F238E27FC236}">
                <a16:creationId xmlns:a16="http://schemas.microsoft.com/office/drawing/2014/main" id="{5AB0AC87-A4CD-F667-74B2-52047C1E6FB5}"/>
              </a:ext>
            </a:extLst>
          </p:cNvPr>
          <p:cNvPicPr>
            <a:picLocks noChangeAspect="1"/>
          </p:cNvPicPr>
          <p:nvPr userDrawn="1"/>
        </p:nvPicPr>
        <p:blipFill>
          <a:blip r:embed="rId4">
            <a:extLst>
              <a:ext uri="{96DAC541-7B7A-43D3-8B79-37D633B846F1}">
                <asvg:svgBlip xmlns:asvg="http://schemas.microsoft.com/office/drawing/2016/SVG/main" r:embed="rId5"/>
              </a:ext>
            </a:extLst>
          </a:blip>
          <a:srcRect r="85638" b="45150"/>
          <a:stretch>
            <a:fillRect/>
          </a:stretch>
        </p:blipFill>
        <p:spPr>
          <a:xfrm flipV="1">
            <a:off x="10887888" y="1"/>
            <a:ext cx="1304112" cy="3289795"/>
          </a:xfrm>
          <a:custGeom>
            <a:avLst/>
            <a:gdLst>
              <a:gd name="connsiteX0" fmla="*/ 0 w 1304112"/>
              <a:gd name="connsiteY0" fmla="*/ 3289795 h 3289795"/>
              <a:gd name="connsiteX1" fmla="*/ 1304112 w 1304112"/>
              <a:gd name="connsiteY1" fmla="*/ 3289795 h 3289795"/>
              <a:gd name="connsiteX2" fmla="*/ 1304112 w 1304112"/>
              <a:gd name="connsiteY2" fmla="*/ 0 h 3289795"/>
              <a:gd name="connsiteX3" fmla="*/ 0 w 1304112"/>
              <a:gd name="connsiteY3" fmla="*/ 0 h 3289795"/>
            </a:gdLst>
            <a:ahLst/>
            <a:cxnLst>
              <a:cxn ang="0">
                <a:pos x="connsiteX0" y="connsiteY0"/>
              </a:cxn>
              <a:cxn ang="0">
                <a:pos x="connsiteX1" y="connsiteY1"/>
              </a:cxn>
              <a:cxn ang="0">
                <a:pos x="connsiteX2" y="connsiteY2"/>
              </a:cxn>
              <a:cxn ang="0">
                <a:pos x="connsiteX3" y="connsiteY3"/>
              </a:cxn>
            </a:cxnLst>
            <a:rect l="l" t="t" r="r" b="b"/>
            <a:pathLst>
              <a:path w="1304112" h="3289795">
                <a:moveTo>
                  <a:pt x="0" y="3289795"/>
                </a:moveTo>
                <a:lnTo>
                  <a:pt x="1304112" y="3289795"/>
                </a:lnTo>
                <a:lnTo>
                  <a:pt x="1304112" y="0"/>
                </a:lnTo>
                <a:lnTo>
                  <a:pt x="0" y="0"/>
                </a:lnTo>
                <a:close/>
              </a:path>
            </a:pathLst>
          </a:custGeom>
        </p:spPr>
      </p:pic>
      <p:sp>
        <p:nvSpPr>
          <p:cNvPr id="13" name="Dikdörtgen 12">
            <a:extLst>
              <a:ext uri="{FF2B5EF4-FFF2-40B4-BE49-F238E27FC236}">
                <a16:creationId xmlns:a16="http://schemas.microsoft.com/office/drawing/2014/main" id="{1BEF48E5-0EF0-3977-79C2-820662F06DA9}"/>
              </a:ext>
            </a:extLst>
          </p:cNvPr>
          <p:cNvSpPr/>
          <p:nvPr userDrawn="1"/>
        </p:nvSpPr>
        <p:spPr>
          <a:xfrm>
            <a:off x="2589592" y="723899"/>
            <a:ext cx="8870656" cy="780809"/>
          </a:xfrm>
          <a:prstGeom prst="rect">
            <a:avLst/>
          </a:prstGeom>
          <a:solidFill>
            <a:schemeClr val="bg2"/>
          </a:solid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tr-TR"/>
            </a:defPPr>
          </a:lstStyle>
          <a:p>
            <a:pPr algn="ctr" rtl="0"/>
            <a:endParaRPr lang="tr-TR" dirty="0"/>
          </a:p>
        </p:txBody>
      </p:sp>
      <p:sp>
        <p:nvSpPr>
          <p:cNvPr id="17" name="Dikdörtgen 16">
            <a:extLst>
              <a:ext uri="{FF2B5EF4-FFF2-40B4-BE49-F238E27FC236}">
                <a16:creationId xmlns:a16="http://schemas.microsoft.com/office/drawing/2014/main" id="{36AAF462-6D82-EBE1-069E-7DBC32F1CC5D}"/>
              </a:ext>
            </a:extLst>
          </p:cNvPr>
          <p:cNvSpPr/>
          <p:nvPr userDrawn="1"/>
        </p:nvSpPr>
        <p:spPr>
          <a:xfrm>
            <a:off x="732271" y="404734"/>
            <a:ext cx="10727977" cy="319166"/>
          </a:xfrm>
          <a:prstGeom prst="rect">
            <a:avLst/>
          </a:prstGeom>
          <a:solidFill>
            <a:schemeClr val="tx2"/>
          </a:solid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tr-TR"/>
            </a:defPPr>
          </a:lstStyle>
          <a:p>
            <a:pPr algn="ctr" rtl="0"/>
            <a:endParaRPr lang="tr-TR" dirty="0"/>
          </a:p>
        </p:txBody>
      </p:sp>
      <p:sp>
        <p:nvSpPr>
          <p:cNvPr id="18" name="Serbest Form 55">
            <a:extLst>
              <a:ext uri="{FF2B5EF4-FFF2-40B4-BE49-F238E27FC236}">
                <a16:creationId xmlns:a16="http://schemas.microsoft.com/office/drawing/2014/main" id="{5DF0CA69-CF45-9850-4F85-B4C3BF2141B4}"/>
              </a:ext>
            </a:extLst>
          </p:cNvPr>
          <p:cNvSpPr/>
          <p:nvPr userDrawn="1"/>
        </p:nvSpPr>
        <p:spPr>
          <a:xfrm>
            <a:off x="-7736" y="6082871"/>
            <a:ext cx="12199737" cy="493110"/>
          </a:xfrm>
          <a:custGeom>
            <a:avLst/>
            <a:gdLst>
              <a:gd name="connsiteX0" fmla="*/ 25897 w 12199737"/>
              <a:gd name="connsiteY0" fmla="*/ 0 h 493110"/>
              <a:gd name="connsiteX1" fmla="*/ 12199737 w 12199737"/>
              <a:gd name="connsiteY1" fmla="*/ 0 h 493110"/>
              <a:gd name="connsiteX2" fmla="*/ 12199737 w 12199737"/>
              <a:gd name="connsiteY2" fmla="*/ 493110 h 493110"/>
              <a:gd name="connsiteX3" fmla="*/ 25897 w 12199737"/>
              <a:gd name="connsiteY3" fmla="*/ 493109 h 493110"/>
              <a:gd name="connsiteX4" fmla="*/ 0 w 12199737"/>
              <a:gd name="connsiteY4" fmla="*/ 490499 h 493110"/>
              <a:gd name="connsiteX5" fmla="*/ 0 w 12199737"/>
              <a:gd name="connsiteY5" fmla="*/ 2611 h 493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9737" h="493110">
                <a:moveTo>
                  <a:pt x="25897" y="0"/>
                </a:moveTo>
                <a:lnTo>
                  <a:pt x="12199737" y="0"/>
                </a:lnTo>
                <a:lnTo>
                  <a:pt x="12199737" y="493110"/>
                </a:lnTo>
                <a:lnTo>
                  <a:pt x="25897" y="493109"/>
                </a:lnTo>
                <a:lnTo>
                  <a:pt x="0" y="490499"/>
                </a:lnTo>
                <a:lnTo>
                  <a:pt x="0" y="2611"/>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tr-TR"/>
            </a:defPPr>
          </a:lstStyle>
          <a:p>
            <a:pPr algn="ctr" rtl="0"/>
            <a:endParaRPr lang="tr-TR" dirty="0"/>
          </a:p>
        </p:txBody>
      </p:sp>
      <p:sp>
        <p:nvSpPr>
          <p:cNvPr id="20" name="Oval 19">
            <a:extLst>
              <a:ext uri="{FF2B5EF4-FFF2-40B4-BE49-F238E27FC236}">
                <a16:creationId xmlns:a16="http://schemas.microsoft.com/office/drawing/2014/main" id="{AFE865D6-FFF0-8547-C225-4EA40D12981C}"/>
              </a:ext>
            </a:extLst>
          </p:cNvPr>
          <p:cNvSpPr/>
          <p:nvPr userDrawn="1"/>
        </p:nvSpPr>
        <p:spPr>
          <a:xfrm>
            <a:off x="10745496" y="2712720"/>
            <a:ext cx="374904" cy="374904"/>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tr-TR"/>
            </a:defPPr>
          </a:lstStyle>
          <a:p>
            <a:pPr algn="ctr" rtl="0"/>
            <a:endParaRPr lang="tr-TR" dirty="0"/>
          </a:p>
        </p:txBody>
      </p:sp>
      <p:sp>
        <p:nvSpPr>
          <p:cNvPr id="22" name="Oval 21">
            <a:extLst>
              <a:ext uri="{FF2B5EF4-FFF2-40B4-BE49-F238E27FC236}">
                <a16:creationId xmlns:a16="http://schemas.microsoft.com/office/drawing/2014/main" id="{BC43A4F4-14CD-C1BC-076B-D3EC524E9072}"/>
              </a:ext>
            </a:extLst>
          </p:cNvPr>
          <p:cNvSpPr/>
          <p:nvPr userDrawn="1"/>
        </p:nvSpPr>
        <p:spPr>
          <a:xfrm>
            <a:off x="11336726" y="2288311"/>
            <a:ext cx="374904" cy="374904"/>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tr-TR"/>
            </a:defPPr>
          </a:lstStyle>
          <a:p>
            <a:pPr algn="ctr" rtl="0"/>
            <a:endParaRPr lang="tr-TR" dirty="0"/>
          </a:p>
        </p:txBody>
      </p:sp>
      <p:sp>
        <p:nvSpPr>
          <p:cNvPr id="24" name="Oval 23">
            <a:extLst>
              <a:ext uri="{FF2B5EF4-FFF2-40B4-BE49-F238E27FC236}">
                <a16:creationId xmlns:a16="http://schemas.microsoft.com/office/drawing/2014/main" id="{F59C9BF2-FA96-FBA2-CC60-3024E983F26F}"/>
              </a:ext>
            </a:extLst>
          </p:cNvPr>
          <p:cNvSpPr/>
          <p:nvPr userDrawn="1"/>
        </p:nvSpPr>
        <p:spPr>
          <a:xfrm>
            <a:off x="825032" y="6142636"/>
            <a:ext cx="376579" cy="37657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tr-TR"/>
            </a:defPPr>
          </a:lstStyle>
          <a:p>
            <a:pPr algn="ctr" rtl="0"/>
            <a:endParaRPr lang="tr-TR" dirty="0"/>
          </a:p>
        </p:txBody>
      </p:sp>
      <p:sp>
        <p:nvSpPr>
          <p:cNvPr id="3" name="Metin Yer Tutucusu 2">
            <a:extLst>
              <a:ext uri="{FF2B5EF4-FFF2-40B4-BE49-F238E27FC236}">
                <a16:creationId xmlns:a16="http://schemas.microsoft.com/office/drawing/2014/main" id="{AF211A54-748F-71FD-8701-AE68B04A5A19}"/>
              </a:ext>
            </a:extLst>
          </p:cNvPr>
          <p:cNvSpPr>
            <a:spLocks noGrp="1"/>
          </p:cNvSpPr>
          <p:nvPr>
            <p:ph type="body" idx="1"/>
          </p:nvPr>
        </p:nvSpPr>
        <p:spPr>
          <a:xfrm>
            <a:off x="1572768" y="2148840"/>
            <a:ext cx="3566160" cy="649224"/>
          </a:xfrm>
        </p:spPr>
        <p:txBody>
          <a:bodyPr rtlCol="0" anchor="b">
            <a:noAutofit/>
          </a:bodyPr>
          <a:lstStyle>
            <a:lvl1pPr marL="0" indent="0">
              <a:lnSpc>
                <a:spcPct val="100000"/>
              </a:lnSpc>
              <a:spcBef>
                <a:spcPts val="0"/>
              </a:spcBef>
              <a:buNone/>
              <a:defRPr lang="tr-TR" sz="1800" b="0"/>
            </a:lvl1pPr>
            <a:lvl2pPr marL="457200" indent="0">
              <a:buNone/>
              <a:defRPr lang="tr-TR" sz="2000" b="1"/>
            </a:lvl2pPr>
            <a:lvl3pPr marL="914400" indent="0">
              <a:buNone/>
              <a:defRPr lang="tr-TR" sz="1800" b="1"/>
            </a:lvl3pPr>
            <a:lvl4pPr marL="1371600" indent="0">
              <a:buNone/>
              <a:defRPr lang="tr-TR" sz="1600" b="1"/>
            </a:lvl4pPr>
            <a:lvl5pPr marL="1828800" indent="0">
              <a:buNone/>
              <a:defRPr lang="tr-TR" sz="1600" b="1"/>
            </a:lvl5pPr>
            <a:lvl6pPr marL="2286000" indent="0">
              <a:buNone/>
              <a:defRPr lang="tr-TR" sz="1600" b="1"/>
            </a:lvl6pPr>
            <a:lvl7pPr marL="2743200" indent="0">
              <a:buNone/>
              <a:defRPr lang="tr-TR" sz="1600" b="1"/>
            </a:lvl7pPr>
            <a:lvl8pPr marL="3200400" indent="0">
              <a:buNone/>
              <a:defRPr lang="tr-TR" sz="1600" b="1"/>
            </a:lvl8pPr>
            <a:lvl9pPr marL="3657600" indent="0">
              <a:buNone/>
              <a:defRPr lang="tr-TR" sz="1600" b="1"/>
            </a:lvl9pPr>
          </a:lstStyle>
          <a:p>
            <a:pPr lvl="0" rtl="0"/>
            <a:r>
              <a:rPr lang="tr-TR"/>
              <a:t>Asıl metin stillerini düzenlemek için tıklayın</a:t>
            </a:r>
          </a:p>
        </p:txBody>
      </p:sp>
      <p:sp>
        <p:nvSpPr>
          <p:cNvPr id="4" name="İçerik Yer Tutucusu 3">
            <a:extLst>
              <a:ext uri="{FF2B5EF4-FFF2-40B4-BE49-F238E27FC236}">
                <a16:creationId xmlns:a16="http://schemas.microsoft.com/office/drawing/2014/main" id="{1108F8E6-CFD8-798A-9C2F-F6AC425444CA}"/>
              </a:ext>
            </a:extLst>
          </p:cNvPr>
          <p:cNvSpPr>
            <a:spLocks noGrp="1"/>
          </p:cNvSpPr>
          <p:nvPr>
            <p:ph sz="half" idx="2"/>
          </p:nvPr>
        </p:nvSpPr>
        <p:spPr>
          <a:xfrm>
            <a:off x="1298448" y="2788920"/>
            <a:ext cx="4352544" cy="2002536"/>
          </a:xfrm>
        </p:spPr>
        <p:txBody>
          <a:bodyPr rtlCol="0">
            <a:normAutofit/>
          </a:bodyPr>
          <a:lstStyle>
            <a:lvl1pPr>
              <a:lnSpc>
                <a:spcPct val="150000"/>
              </a:lnSpc>
              <a:spcBef>
                <a:spcPts val="0"/>
              </a:spcBef>
              <a:defRPr lang="tr-TR" sz="1400"/>
            </a:lvl1pPr>
            <a:lvl2pPr>
              <a:lnSpc>
                <a:spcPct val="150000"/>
              </a:lnSpc>
              <a:spcBef>
                <a:spcPts val="0"/>
              </a:spcBef>
              <a:defRPr lang="tr-TR" sz="1200"/>
            </a:lvl2pPr>
            <a:lvl3pPr>
              <a:lnSpc>
                <a:spcPct val="150000"/>
              </a:lnSpc>
              <a:spcBef>
                <a:spcPts val="0"/>
              </a:spcBef>
              <a:defRPr lang="tr-TR" sz="1100"/>
            </a:lvl3pPr>
            <a:lvl4pPr>
              <a:lnSpc>
                <a:spcPct val="150000"/>
              </a:lnSpc>
              <a:spcBef>
                <a:spcPts val="0"/>
              </a:spcBef>
              <a:defRPr lang="tr-TR" sz="1050"/>
            </a:lvl4pPr>
            <a:lvl5pPr>
              <a:lnSpc>
                <a:spcPct val="150000"/>
              </a:lnSpc>
              <a:spcBef>
                <a:spcPts val="0"/>
              </a:spcBef>
              <a:defRPr lang="tr-TR" sz="1050"/>
            </a:lvl5pPr>
          </a:lstStyle>
          <a:p>
            <a:pPr lvl="0" rtl="0"/>
            <a:r>
              <a:rPr lang="tr-TR"/>
              <a:t>Asıl metin stillerini düzenlemek için tıklayın</a:t>
            </a:r>
          </a:p>
          <a:p>
            <a:pPr lvl="1" rtl="0"/>
            <a:r>
              <a:rPr lang="tr-TR"/>
              <a:t>İkinci düzey</a:t>
            </a:r>
          </a:p>
          <a:p>
            <a:pPr lvl="2" rtl="0"/>
            <a:r>
              <a:rPr lang="tr-TR"/>
              <a:t>Üçüncü düzey</a:t>
            </a:r>
          </a:p>
          <a:p>
            <a:pPr lvl="3" rtl="0"/>
            <a:r>
              <a:rPr lang="tr-TR"/>
              <a:t>Dördüncü düzey</a:t>
            </a:r>
          </a:p>
          <a:p>
            <a:pPr lvl="4" rtl="0"/>
            <a:r>
              <a:rPr lang="tr-TR"/>
              <a:t>Beşinci düzey</a:t>
            </a:r>
          </a:p>
        </p:txBody>
      </p:sp>
      <p:sp>
        <p:nvSpPr>
          <p:cNvPr id="5" name="Metin Yer Tutucusu 4">
            <a:extLst>
              <a:ext uri="{FF2B5EF4-FFF2-40B4-BE49-F238E27FC236}">
                <a16:creationId xmlns:a16="http://schemas.microsoft.com/office/drawing/2014/main" id="{30FF5B42-8E52-2B78-7C88-39A811D7A960}"/>
              </a:ext>
            </a:extLst>
          </p:cNvPr>
          <p:cNvSpPr>
            <a:spLocks noGrp="1"/>
          </p:cNvSpPr>
          <p:nvPr>
            <p:ph type="body" sz="quarter" idx="3"/>
          </p:nvPr>
        </p:nvSpPr>
        <p:spPr>
          <a:xfrm>
            <a:off x="6035040" y="2148840"/>
            <a:ext cx="3566160" cy="649224"/>
          </a:xfrm>
        </p:spPr>
        <p:txBody>
          <a:bodyPr rtlCol="0" anchor="b">
            <a:noAutofit/>
          </a:bodyPr>
          <a:lstStyle>
            <a:lvl1pPr marL="0" indent="0">
              <a:lnSpc>
                <a:spcPct val="100000"/>
              </a:lnSpc>
              <a:spcBef>
                <a:spcPts val="0"/>
              </a:spcBef>
              <a:buNone/>
              <a:defRPr lang="tr-TR" sz="1800" b="0"/>
            </a:lvl1pPr>
            <a:lvl2pPr marL="457200" indent="0">
              <a:buNone/>
              <a:defRPr lang="tr-TR" sz="2000" b="1"/>
            </a:lvl2pPr>
            <a:lvl3pPr marL="914400" indent="0">
              <a:buNone/>
              <a:defRPr lang="tr-TR" sz="1800" b="1"/>
            </a:lvl3pPr>
            <a:lvl4pPr marL="1371600" indent="0">
              <a:buNone/>
              <a:defRPr lang="tr-TR" sz="1600" b="1"/>
            </a:lvl4pPr>
            <a:lvl5pPr marL="1828800" indent="0">
              <a:buNone/>
              <a:defRPr lang="tr-TR" sz="1600" b="1"/>
            </a:lvl5pPr>
            <a:lvl6pPr marL="2286000" indent="0">
              <a:buNone/>
              <a:defRPr lang="tr-TR" sz="1600" b="1"/>
            </a:lvl6pPr>
            <a:lvl7pPr marL="2743200" indent="0">
              <a:buNone/>
              <a:defRPr lang="tr-TR" sz="1600" b="1"/>
            </a:lvl7pPr>
            <a:lvl8pPr marL="3200400" indent="0">
              <a:buNone/>
              <a:defRPr lang="tr-TR" sz="1600" b="1"/>
            </a:lvl8pPr>
            <a:lvl9pPr marL="3657600" indent="0">
              <a:buNone/>
              <a:defRPr lang="tr-TR" sz="1600" b="1"/>
            </a:lvl9pPr>
          </a:lstStyle>
          <a:p>
            <a:pPr lvl="0" rtl="0"/>
            <a:r>
              <a:rPr lang="tr-TR"/>
              <a:t>Asıl metin stillerini düzenlemek için tıklayın</a:t>
            </a:r>
          </a:p>
        </p:txBody>
      </p:sp>
      <p:sp>
        <p:nvSpPr>
          <p:cNvPr id="6" name="İçerik Yer Tutucusu 5">
            <a:extLst>
              <a:ext uri="{FF2B5EF4-FFF2-40B4-BE49-F238E27FC236}">
                <a16:creationId xmlns:a16="http://schemas.microsoft.com/office/drawing/2014/main" id="{440AB633-C7A8-E90B-901E-7E3FCE2D54D4}"/>
              </a:ext>
            </a:extLst>
          </p:cNvPr>
          <p:cNvSpPr>
            <a:spLocks noGrp="1"/>
          </p:cNvSpPr>
          <p:nvPr>
            <p:ph sz="quarter" idx="4"/>
          </p:nvPr>
        </p:nvSpPr>
        <p:spPr>
          <a:xfrm>
            <a:off x="5760720" y="2788920"/>
            <a:ext cx="4352544" cy="2002536"/>
          </a:xfrm>
        </p:spPr>
        <p:txBody>
          <a:bodyPr rtlCol="0">
            <a:normAutofit/>
          </a:bodyPr>
          <a:lstStyle>
            <a:lvl1pPr>
              <a:lnSpc>
                <a:spcPct val="150000"/>
              </a:lnSpc>
              <a:spcBef>
                <a:spcPts val="0"/>
              </a:spcBef>
              <a:defRPr lang="tr-TR" sz="1400"/>
            </a:lvl1pPr>
            <a:lvl2pPr>
              <a:lnSpc>
                <a:spcPct val="150000"/>
              </a:lnSpc>
              <a:spcBef>
                <a:spcPts val="0"/>
              </a:spcBef>
              <a:defRPr lang="tr-TR" sz="1200"/>
            </a:lvl2pPr>
            <a:lvl3pPr>
              <a:lnSpc>
                <a:spcPct val="150000"/>
              </a:lnSpc>
              <a:spcBef>
                <a:spcPts val="0"/>
              </a:spcBef>
              <a:defRPr lang="tr-TR" sz="1100"/>
            </a:lvl3pPr>
            <a:lvl4pPr>
              <a:lnSpc>
                <a:spcPct val="150000"/>
              </a:lnSpc>
              <a:spcBef>
                <a:spcPts val="0"/>
              </a:spcBef>
              <a:defRPr lang="tr-TR" sz="1050"/>
            </a:lvl4pPr>
            <a:lvl5pPr>
              <a:lnSpc>
                <a:spcPct val="150000"/>
              </a:lnSpc>
              <a:spcBef>
                <a:spcPts val="0"/>
              </a:spcBef>
              <a:defRPr lang="tr-TR" sz="1050"/>
            </a:lvl5pPr>
          </a:lstStyle>
          <a:p>
            <a:pPr lvl="0" rtl="0"/>
            <a:r>
              <a:rPr lang="tr-TR"/>
              <a:t>Asıl metin stillerini düzenlemek için tıklayın</a:t>
            </a:r>
          </a:p>
          <a:p>
            <a:pPr lvl="1" rtl="0"/>
            <a:r>
              <a:rPr lang="tr-TR"/>
              <a:t>İkinci düzey</a:t>
            </a:r>
          </a:p>
          <a:p>
            <a:pPr lvl="2" rtl="0"/>
            <a:r>
              <a:rPr lang="tr-TR"/>
              <a:t>Üçüncü düzey</a:t>
            </a:r>
          </a:p>
          <a:p>
            <a:pPr lvl="3" rtl="0"/>
            <a:r>
              <a:rPr lang="tr-TR"/>
              <a:t>Dördüncü düzey</a:t>
            </a:r>
          </a:p>
          <a:p>
            <a:pPr lvl="4" rtl="0"/>
            <a:r>
              <a:rPr lang="tr-TR"/>
              <a:t>Beşinci düzey</a:t>
            </a:r>
          </a:p>
        </p:txBody>
      </p:sp>
      <p:sp>
        <p:nvSpPr>
          <p:cNvPr id="10" name="Başlık 9">
            <a:extLst>
              <a:ext uri="{FF2B5EF4-FFF2-40B4-BE49-F238E27FC236}">
                <a16:creationId xmlns:a16="http://schemas.microsoft.com/office/drawing/2014/main" id="{FB569F4F-40C0-2BAE-2F80-0B6BF70B4999}"/>
              </a:ext>
            </a:extLst>
          </p:cNvPr>
          <p:cNvSpPr>
            <a:spLocks noGrp="1"/>
          </p:cNvSpPr>
          <p:nvPr>
            <p:ph type="title"/>
          </p:nvPr>
        </p:nvSpPr>
        <p:spPr/>
        <p:txBody>
          <a:bodyPr rtlCol="0"/>
          <a:lstStyle>
            <a:defPPr>
              <a:defRPr lang="tr-TR"/>
            </a:defPPr>
          </a:lstStyle>
          <a:p>
            <a:pPr rtl="0"/>
            <a:r>
              <a:rPr lang="tr-TR"/>
              <a:t>Asıl başlık stilini düzenlemek için tıklayın</a:t>
            </a:r>
          </a:p>
        </p:txBody>
      </p:sp>
      <p:sp>
        <p:nvSpPr>
          <p:cNvPr id="19" name="Metin Yer Tutucusu 9">
            <a:extLst>
              <a:ext uri="{FF2B5EF4-FFF2-40B4-BE49-F238E27FC236}">
                <a16:creationId xmlns:a16="http://schemas.microsoft.com/office/drawing/2014/main" id="{F38E5EFA-258F-AF45-F3FE-029FC106765E}"/>
              </a:ext>
            </a:extLst>
          </p:cNvPr>
          <p:cNvSpPr>
            <a:spLocks noGrp="1"/>
          </p:cNvSpPr>
          <p:nvPr>
            <p:ph type="body" sz="quarter" idx="13" hasCustomPrompt="1"/>
          </p:nvPr>
        </p:nvSpPr>
        <p:spPr>
          <a:xfrm>
            <a:off x="1815806" y="793971"/>
            <a:ext cx="621792" cy="621792"/>
          </a:xfrm>
          <a:prstGeom prst="ellipse">
            <a:avLst/>
          </a:prstGeom>
          <a:solidFill>
            <a:schemeClr val="tx2"/>
          </a:solidFill>
        </p:spPr>
        <p:txBody>
          <a:bodyPr lIns="0" tIns="0" rIns="0" bIns="0" rtlCol="0" anchor="t" anchorCtr="0">
            <a:noAutofit/>
          </a:bodyPr>
          <a:lstStyle>
            <a:lvl1pPr marL="0" indent="0" algn="ctr">
              <a:lnSpc>
                <a:spcPct val="100000"/>
              </a:lnSpc>
              <a:spcBef>
                <a:spcPts val="0"/>
              </a:spcBef>
              <a:buNone/>
              <a:defRPr lang="tr-TR" sz="3200" b="0">
                <a:noFill/>
              </a:defRPr>
            </a:lvl1pPr>
          </a:lstStyle>
          <a:p>
            <a:pPr lvl="0" rtl="0"/>
            <a:r>
              <a:rPr lang="tr-TR"/>
              <a:t>X</a:t>
            </a:r>
          </a:p>
        </p:txBody>
      </p:sp>
      <p:sp>
        <p:nvSpPr>
          <p:cNvPr id="21" name="Alt Bilgi Yer Tutucusu 20">
            <a:extLst>
              <a:ext uri="{FF2B5EF4-FFF2-40B4-BE49-F238E27FC236}">
                <a16:creationId xmlns:a16="http://schemas.microsoft.com/office/drawing/2014/main" id="{D44511B0-E2E3-43E3-E867-BD59B58CA925}"/>
              </a:ext>
            </a:extLst>
          </p:cNvPr>
          <p:cNvSpPr>
            <a:spLocks noGrp="1"/>
          </p:cNvSpPr>
          <p:nvPr>
            <p:ph type="ftr" sz="quarter" idx="14"/>
          </p:nvPr>
        </p:nvSpPr>
        <p:spPr/>
        <p:txBody>
          <a:bodyPr rtlCol="0"/>
          <a:lstStyle>
            <a:defPPr>
              <a:defRPr lang="tr-TR"/>
            </a:defPPr>
          </a:lstStyle>
          <a:p>
            <a:pPr rtl="0"/>
            <a:endParaRPr lang="tr-TR" dirty="0"/>
          </a:p>
        </p:txBody>
      </p:sp>
      <p:sp>
        <p:nvSpPr>
          <p:cNvPr id="23" name="Slayt Numarası Yer Tutucusu 22">
            <a:extLst>
              <a:ext uri="{FF2B5EF4-FFF2-40B4-BE49-F238E27FC236}">
                <a16:creationId xmlns:a16="http://schemas.microsoft.com/office/drawing/2014/main" id="{9FE5CA81-EC6E-7E1A-302A-32C7DC50B8AB}"/>
              </a:ext>
            </a:extLst>
          </p:cNvPr>
          <p:cNvSpPr>
            <a:spLocks noGrp="1"/>
          </p:cNvSpPr>
          <p:nvPr>
            <p:ph type="sldNum" sz="quarter" idx="15"/>
          </p:nvPr>
        </p:nvSpPr>
        <p:spPr/>
        <p:txBody>
          <a:bodyPr rtlCol="0"/>
          <a:lstStyle>
            <a:defPPr>
              <a:defRPr lang="tr-TR"/>
            </a:defPPr>
          </a:lstStyle>
          <a:p>
            <a:pPr rtl="0"/>
            <a:fld id="{CC43B8D3-9A08-F84C-9DD4-44948BA52D4B}" type="slidenum">
              <a:rPr lang="tr-TR" smtClean="0"/>
              <a:pPr/>
              <a:t>‹#›</a:t>
            </a:fld>
            <a:endParaRPr lang="tr-TR" dirty="0"/>
          </a:p>
        </p:txBody>
      </p:sp>
    </p:spTree>
    <p:extLst>
      <p:ext uri="{BB962C8B-B14F-4D97-AF65-F5344CB8AC3E}">
        <p14:creationId xmlns:p14="http://schemas.microsoft.com/office/powerpoint/2010/main" val="175281285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Karşılaştırma">
    <p:spTree>
      <p:nvGrpSpPr>
        <p:cNvPr id="1" name=""/>
        <p:cNvGrpSpPr/>
        <p:nvPr/>
      </p:nvGrpSpPr>
      <p:grpSpPr>
        <a:xfrm>
          <a:off x="0" y="0"/>
          <a:ext cx="0" cy="0"/>
          <a:chOff x="0" y="0"/>
          <a:chExt cx="0" cy="0"/>
        </a:xfrm>
      </p:grpSpPr>
      <p:sp>
        <p:nvSpPr>
          <p:cNvPr id="13" name="Dikdörtgen 12">
            <a:extLst>
              <a:ext uri="{FF2B5EF4-FFF2-40B4-BE49-F238E27FC236}">
                <a16:creationId xmlns:a16="http://schemas.microsoft.com/office/drawing/2014/main" id="{1BEF48E5-0EF0-3977-79C2-820662F06DA9}"/>
              </a:ext>
            </a:extLst>
          </p:cNvPr>
          <p:cNvSpPr/>
          <p:nvPr userDrawn="1"/>
        </p:nvSpPr>
        <p:spPr>
          <a:xfrm>
            <a:off x="2589592" y="723899"/>
            <a:ext cx="8870656" cy="780809"/>
          </a:xfrm>
          <a:prstGeom prst="rect">
            <a:avLst/>
          </a:prstGeom>
          <a:solidFill>
            <a:schemeClr val="bg2"/>
          </a:solid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tr-TR"/>
            </a:defPPr>
          </a:lstStyle>
          <a:p>
            <a:pPr algn="ctr" rtl="0"/>
            <a:endParaRPr lang="tr-TR" dirty="0"/>
          </a:p>
        </p:txBody>
      </p:sp>
      <p:sp>
        <p:nvSpPr>
          <p:cNvPr id="17" name="Dikdörtgen 16">
            <a:extLst>
              <a:ext uri="{FF2B5EF4-FFF2-40B4-BE49-F238E27FC236}">
                <a16:creationId xmlns:a16="http://schemas.microsoft.com/office/drawing/2014/main" id="{36AAF462-6D82-EBE1-069E-7DBC32F1CC5D}"/>
              </a:ext>
            </a:extLst>
          </p:cNvPr>
          <p:cNvSpPr/>
          <p:nvPr userDrawn="1"/>
        </p:nvSpPr>
        <p:spPr>
          <a:xfrm>
            <a:off x="732271" y="404734"/>
            <a:ext cx="10727977" cy="319166"/>
          </a:xfrm>
          <a:prstGeom prst="rect">
            <a:avLst/>
          </a:prstGeom>
          <a:solidFill>
            <a:schemeClr val="tx2"/>
          </a:solid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tr-TR"/>
            </a:defPPr>
          </a:lstStyle>
          <a:p>
            <a:pPr algn="ctr" rtl="0"/>
            <a:endParaRPr lang="tr-TR" dirty="0"/>
          </a:p>
        </p:txBody>
      </p:sp>
      <p:sp>
        <p:nvSpPr>
          <p:cNvPr id="3" name="Metin Yer Tutucusu 2">
            <a:extLst>
              <a:ext uri="{FF2B5EF4-FFF2-40B4-BE49-F238E27FC236}">
                <a16:creationId xmlns:a16="http://schemas.microsoft.com/office/drawing/2014/main" id="{AF211A54-748F-71FD-8701-AE68B04A5A19}"/>
              </a:ext>
            </a:extLst>
          </p:cNvPr>
          <p:cNvSpPr>
            <a:spLocks noGrp="1"/>
          </p:cNvSpPr>
          <p:nvPr>
            <p:ph type="body" idx="1"/>
          </p:nvPr>
        </p:nvSpPr>
        <p:spPr>
          <a:xfrm>
            <a:off x="1572768" y="2148840"/>
            <a:ext cx="3218688" cy="365760"/>
          </a:xfrm>
        </p:spPr>
        <p:txBody>
          <a:bodyPr rtlCol="0" anchor="b">
            <a:noAutofit/>
          </a:bodyPr>
          <a:lstStyle>
            <a:lvl1pPr marL="0" indent="0">
              <a:lnSpc>
                <a:spcPct val="100000"/>
              </a:lnSpc>
              <a:spcBef>
                <a:spcPts val="0"/>
              </a:spcBef>
              <a:buNone/>
              <a:defRPr lang="tr-TR" sz="1800" b="0"/>
            </a:lvl1pPr>
            <a:lvl2pPr marL="457200" indent="0">
              <a:buNone/>
              <a:defRPr lang="tr-TR" sz="2000" b="1"/>
            </a:lvl2pPr>
            <a:lvl3pPr marL="914400" indent="0">
              <a:buNone/>
              <a:defRPr lang="tr-TR" sz="1800" b="1"/>
            </a:lvl3pPr>
            <a:lvl4pPr marL="1371600" indent="0">
              <a:buNone/>
              <a:defRPr lang="tr-TR" sz="1600" b="1"/>
            </a:lvl4pPr>
            <a:lvl5pPr marL="1828800" indent="0">
              <a:buNone/>
              <a:defRPr lang="tr-TR" sz="1600" b="1"/>
            </a:lvl5pPr>
            <a:lvl6pPr marL="2286000" indent="0">
              <a:buNone/>
              <a:defRPr lang="tr-TR" sz="1600" b="1"/>
            </a:lvl6pPr>
            <a:lvl7pPr marL="2743200" indent="0">
              <a:buNone/>
              <a:defRPr lang="tr-TR" sz="1600" b="1"/>
            </a:lvl7pPr>
            <a:lvl8pPr marL="3200400" indent="0">
              <a:buNone/>
              <a:defRPr lang="tr-TR" sz="1600" b="1"/>
            </a:lvl8pPr>
            <a:lvl9pPr marL="3657600" indent="0">
              <a:buNone/>
              <a:defRPr lang="tr-TR" sz="1600" b="1"/>
            </a:lvl9pPr>
          </a:lstStyle>
          <a:p>
            <a:pPr lvl="0" rtl="0"/>
            <a:r>
              <a:rPr lang="tr-TR"/>
              <a:t>Asıl metin stillerini düzenlemek için tıklayın</a:t>
            </a:r>
          </a:p>
        </p:txBody>
      </p:sp>
      <p:sp>
        <p:nvSpPr>
          <p:cNvPr id="4" name="İçerik Yer Tutucusu 3">
            <a:extLst>
              <a:ext uri="{FF2B5EF4-FFF2-40B4-BE49-F238E27FC236}">
                <a16:creationId xmlns:a16="http://schemas.microsoft.com/office/drawing/2014/main" id="{1108F8E6-CFD8-798A-9C2F-F6AC425444CA}"/>
              </a:ext>
            </a:extLst>
          </p:cNvPr>
          <p:cNvSpPr>
            <a:spLocks noGrp="1"/>
          </p:cNvSpPr>
          <p:nvPr>
            <p:ph sz="half" idx="2"/>
          </p:nvPr>
        </p:nvSpPr>
        <p:spPr>
          <a:xfrm>
            <a:off x="1298448" y="2788920"/>
            <a:ext cx="3163824" cy="3291840"/>
          </a:xfrm>
        </p:spPr>
        <p:txBody>
          <a:bodyPr rtlCol="0">
            <a:normAutofit/>
          </a:bodyPr>
          <a:lstStyle>
            <a:lvl1pPr>
              <a:lnSpc>
                <a:spcPct val="150000"/>
              </a:lnSpc>
              <a:spcBef>
                <a:spcPts val="0"/>
              </a:spcBef>
              <a:defRPr lang="tr-TR" sz="1400"/>
            </a:lvl1pPr>
            <a:lvl2pPr>
              <a:lnSpc>
                <a:spcPct val="150000"/>
              </a:lnSpc>
              <a:spcBef>
                <a:spcPts val="0"/>
              </a:spcBef>
              <a:defRPr lang="tr-TR" sz="1200"/>
            </a:lvl2pPr>
            <a:lvl3pPr>
              <a:lnSpc>
                <a:spcPct val="150000"/>
              </a:lnSpc>
              <a:spcBef>
                <a:spcPts val="0"/>
              </a:spcBef>
              <a:defRPr lang="tr-TR" sz="1100"/>
            </a:lvl3pPr>
            <a:lvl4pPr>
              <a:lnSpc>
                <a:spcPct val="150000"/>
              </a:lnSpc>
              <a:spcBef>
                <a:spcPts val="0"/>
              </a:spcBef>
              <a:defRPr lang="tr-TR" sz="1050"/>
            </a:lvl4pPr>
            <a:lvl5pPr>
              <a:lnSpc>
                <a:spcPct val="150000"/>
              </a:lnSpc>
              <a:spcBef>
                <a:spcPts val="0"/>
              </a:spcBef>
              <a:defRPr lang="tr-TR" sz="1050"/>
            </a:lvl5pPr>
          </a:lstStyle>
          <a:p>
            <a:pPr lvl="0" rtl="0"/>
            <a:r>
              <a:rPr lang="tr-TR"/>
              <a:t>Asıl metin stillerini düzenlemek için tıklayın</a:t>
            </a:r>
          </a:p>
          <a:p>
            <a:pPr lvl="1" rtl="0"/>
            <a:r>
              <a:rPr lang="tr-TR"/>
              <a:t>İkinci düzey</a:t>
            </a:r>
          </a:p>
          <a:p>
            <a:pPr lvl="2" rtl="0"/>
            <a:r>
              <a:rPr lang="tr-TR"/>
              <a:t>Üçüncü düzey</a:t>
            </a:r>
          </a:p>
          <a:p>
            <a:pPr lvl="3" rtl="0"/>
            <a:r>
              <a:rPr lang="tr-TR"/>
              <a:t>Dördüncü düzey</a:t>
            </a:r>
          </a:p>
          <a:p>
            <a:pPr lvl="4" rtl="0"/>
            <a:r>
              <a:rPr lang="tr-TR"/>
              <a:t>Beşinci düzey</a:t>
            </a:r>
          </a:p>
        </p:txBody>
      </p:sp>
      <p:sp>
        <p:nvSpPr>
          <p:cNvPr id="5" name="Metin Yer Tutucusu 4">
            <a:extLst>
              <a:ext uri="{FF2B5EF4-FFF2-40B4-BE49-F238E27FC236}">
                <a16:creationId xmlns:a16="http://schemas.microsoft.com/office/drawing/2014/main" id="{30FF5B42-8E52-2B78-7C88-39A811D7A960}"/>
              </a:ext>
            </a:extLst>
          </p:cNvPr>
          <p:cNvSpPr>
            <a:spLocks noGrp="1"/>
          </p:cNvSpPr>
          <p:nvPr>
            <p:ph type="body" sz="quarter" idx="3"/>
          </p:nvPr>
        </p:nvSpPr>
        <p:spPr>
          <a:xfrm>
            <a:off x="5349240" y="2148840"/>
            <a:ext cx="3218688" cy="365760"/>
          </a:xfrm>
        </p:spPr>
        <p:txBody>
          <a:bodyPr rtlCol="0" anchor="b">
            <a:noAutofit/>
          </a:bodyPr>
          <a:lstStyle>
            <a:lvl1pPr marL="0" indent="0">
              <a:lnSpc>
                <a:spcPct val="100000"/>
              </a:lnSpc>
              <a:spcBef>
                <a:spcPts val="0"/>
              </a:spcBef>
              <a:buNone/>
              <a:defRPr lang="tr-TR" sz="1800" b="0"/>
            </a:lvl1pPr>
            <a:lvl2pPr marL="457200" indent="0">
              <a:buNone/>
              <a:defRPr lang="tr-TR" sz="2000" b="1"/>
            </a:lvl2pPr>
            <a:lvl3pPr marL="914400" indent="0">
              <a:buNone/>
              <a:defRPr lang="tr-TR" sz="1800" b="1"/>
            </a:lvl3pPr>
            <a:lvl4pPr marL="1371600" indent="0">
              <a:buNone/>
              <a:defRPr lang="tr-TR" sz="1600" b="1"/>
            </a:lvl4pPr>
            <a:lvl5pPr marL="1828800" indent="0">
              <a:buNone/>
              <a:defRPr lang="tr-TR" sz="1600" b="1"/>
            </a:lvl5pPr>
            <a:lvl6pPr marL="2286000" indent="0">
              <a:buNone/>
              <a:defRPr lang="tr-TR" sz="1600" b="1"/>
            </a:lvl6pPr>
            <a:lvl7pPr marL="2743200" indent="0">
              <a:buNone/>
              <a:defRPr lang="tr-TR" sz="1600" b="1"/>
            </a:lvl7pPr>
            <a:lvl8pPr marL="3200400" indent="0">
              <a:buNone/>
              <a:defRPr lang="tr-TR" sz="1600" b="1"/>
            </a:lvl8pPr>
            <a:lvl9pPr marL="3657600" indent="0">
              <a:buNone/>
              <a:defRPr lang="tr-TR" sz="1600" b="1"/>
            </a:lvl9pPr>
          </a:lstStyle>
          <a:p>
            <a:pPr lvl="0" rtl="0"/>
            <a:r>
              <a:rPr lang="tr-TR"/>
              <a:t>Asıl metin stillerini düzenlemek için tıklayın</a:t>
            </a:r>
          </a:p>
        </p:txBody>
      </p:sp>
      <p:sp>
        <p:nvSpPr>
          <p:cNvPr id="6" name="İçerik Yer Tutucusu 5">
            <a:extLst>
              <a:ext uri="{FF2B5EF4-FFF2-40B4-BE49-F238E27FC236}">
                <a16:creationId xmlns:a16="http://schemas.microsoft.com/office/drawing/2014/main" id="{440AB633-C7A8-E90B-901E-7E3FCE2D54D4}"/>
              </a:ext>
            </a:extLst>
          </p:cNvPr>
          <p:cNvSpPr>
            <a:spLocks noGrp="1"/>
          </p:cNvSpPr>
          <p:nvPr>
            <p:ph sz="quarter" idx="4"/>
          </p:nvPr>
        </p:nvSpPr>
        <p:spPr>
          <a:xfrm>
            <a:off x="5074920" y="2788920"/>
            <a:ext cx="3163824" cy="3291840"/>
          </a:xfrm>
        </p:spPr>
        <p:txBody>
          <a:bodyPr rtlCol="0">
            <a:normAutofit/>
          </a:bodyPr>
          <a:lstStyle>
            <a:lvl1pPr>
              <a:lnSpc>
                <a:spcPct val="150000"/>
              </a:lnSpc>
              <a:spcBef>
                <a:spcPts val="0"/>
              </a:spcBef>
              <a:defRPr lang="tr-TR" sz="1400"/>
            </a:lvl1pPr>
            <a:lvl2pPr>
              <a:lnSpc>
                <a:spcPct val="150000"/>
              </a:lnSpc>
              <a:spcBef>
                <a:spcPts val="0"/>
              </a:spcBef>
              <a:defRPr lang="tr-TR" sz="1200"/>
            </a:lvl2pPr>
            <a:lvl3pPr>
              <a:lnSpc>
                <a:spcPct val="150000"/>
              </a:lnSpc>
              <a:spcBef>
                <a:spcPts val="0"/>
              </a:spcBef>
              <a:defRPr lang="tr-TR" sz="1100"/>
            </a:lvl3pPr>
            <a:lvl4pPr>
              <a:lnSpc>
                <a:spcPct val="150000"/>
              </a:lnSpc>
              <a:spcBef>
                <a:spcPts val="0"/>
              </a:spcBef>
              <a:defRPr lang="tr-TR" sz="1050"/>
            </a:lvl4pPr>
            <a:lvl5pPr>
              <a:lnSpc>
                <a:spcPct val="150000"/>
              </a:lnSpc>
              <a:spcBef>
                <a:spcPts val="0"/>
              </a:spcBef>
              <a:defRPr lang="tr-TR" sz="1050"/>
            </a:lvl5pPr>
          </a:lstStyle>
          <a:p>
            <a:pPr lvl="0" rtl="0"/>
            <a:r>
              <a:rPr lang="tr-TR"/>
              <a:t>Asıl metin stillerini düzenlemek için tıklayın</a:t>
            </a:r>
          </a:p>
          <a:p>
            <a:pPr lvl="1" rtl="0"/>
            <a:r>
              <a:rPr lang="tr-TR"/>
              <a:t>İkinci düzey</a:t>
            </a:r>
          </a:p>
          <a:p>
            <a:pPr lvl="2" rtl="0"/>
            <a:r>
              <a:rPr lang="tr-TR"/>
              <a:t>Üçüncü düzey</a:t>
            </a:r>
          </a:p>
          <a:p>
            <a:pPr lvl="3" rtl="0"/>
            <a:r>
              <a:rPr lang="tr-TR"/>
              <a:t>Dördüncü düzey</a:t>
            </a:r>
          </a:p>
          <a:p>
            <a:pPr lvl="4" rtl="0"/>
            <a:r>
              <a:rPr lang="tr-TR"/>
              <a:t>Beşinci düzey</a:t>
            </a:r>
          </a:p>
        </p:txBody>
      </p:sp>
      <p:sp>
        <p:nvSpPr>
          <p:cNvPr id="10" name="Başlık 9">
            <a:extLst>
              <a:ext uri="{FF2B5EF4-FFF2-40B4-BE49-F238E27FC236}">
                <a16:creationId xmlns:a16="http://schemas.microsoft.com/office/drawing/2014/main" id="{FB569F4F-40C0-2BAE-2F80-0B6BF70B4999}"/>
              </a:ext>
            </a:extLst>
          </p:cNvPr>
          <p:cNvSpPr>
            <a:spLocks noGrp="1"/>
          </p:cNvSpPr>
          <p:nvPr>
            <p:ph type="title"/>
          </p:nvPr>
        </p:nvSpPr>
        <p:spPr/>
        <p:txBody>
          <a:bodyPr rtlCol="0"/>
          <a:lstStyle>
            <a:defPPr>
              <a:defRPr lang="tr-TR"/>
            </a:defPPr>
          </a:lstStyle>
          <a:p>
            <a:pPr rtl="0"/>
            <a:r>
              <a:rPr lang="tr-TR"/>
              <a:t>Asıl başlık stilini düzenlemek için tıklayın</a:t>
            </a:r>
          </a:p>
        </p:txBody>
      </p:sp>
      <p:sp>
        <p:nvSpPr>
          <p:cNvPr id="19" name="Metin Yer Tutucusu 9">
            <a:extLst>
              <a:ext uri="{FF2B5EF4-FFF2-40B4-BE49-F238E27FC236}">
                <a16:creationId xmlns:a16="http://schemas.microsoft.com/office/drawing/2014/main" id="{F38E5EFA-258F-AF45-F3FE-029FC106765E}"/>
              </a:ext>
            </a:extLst>
          </p:cNvPr>
          <p:cNvSpPr>
            <a:spLocks noGrp="1"/>
          </p:cNvSpPr>
          <p:nvPr>
            <p:ph type="body" sz="quarter" idx="13" hasCustomPrompt="1"/>
          </p:nvPr>
        </p:nvSpPr>
        <p:spPr>
          <a:xfrm>
            <a:off x="1815806" y="793971"/>
            <a:ext cx="621792" cy="621792"/>
          </a:xfrm>
          <a:prstGeom prst="ellipse">
            <a:avLst/>
          </a:prstGeom>
          <a:solidFill>
            <a:schemeClr val="tx2"/>
          </a:solidFill>
        </p:spPr>
        <p:txBody>
          <a:bodyPr lIns="0" tIns="0" rIns="0" bIns="0" rtlCol="0" anchor="t" anchorCtr="0">
            <a:noAutofit/>
          </a:bodyPr>
          <a:lstStyle>
            <a:lvl1pPr marL="0" indent="0" algn="ctr">
              <a:lnSpc>
                <a:spcPct val="100000"/>
              </a:lnSpc>
              <a:spcBef>
                <a:spcPts val="0"/>
              </a:spcBef>
              <a:buNone/>
              <a:defRPr lang="tr-TR" sz="3200" b="0">
                <a:noFill/>
              </a:defRPr>
            </a:lvl1pPr>
          </a:lstStyle>
          <a:p>
            <a:pPr lvl="0" rtl="0"/>
            <a:r>
              <a:rPr lang="tr-TR"/>
              <a:t>X</a:t>
            </a:r>
          </a:p>
        </p:txBody>
      </p:sp>
      <p:sp>
        <p:nvSpPr>
          <p:cNvPr id="21" name="Alt Bilgi Yer Tutucusu 20">
            <a:extLst>
              <a:ext uri="{FF2B5EF4-FFF2-40B4-BE49-F238E27FC236}">
                <a16:creationId xmlns:a16="http://schemas.microsoft.com/office/drawing/2014/main" id="{D44511B0-E2E3-43E3-E867-BD59B58CA925}"/>
              </a:ext>
            </a:extLst>
          </p:cNvPr>
          <p:cNvSpPr>
            <a:spLocks noGrp="1"/>
          </p:cNvSpPr>
          <p:nvPr>
            <p:ph type="ftr" sz="quarter" idx="14"/>
          </p:nvPr>
        </p:nvSpPr>
        <p:spPr/>
        <p:txBody>
          <a:bodyPr rtlCol="0"/>
          <a:lstStyle>
            <a:defPPr>
              <a:defRPr lang="tr-TR"/>
            </a:defPPr>
          </a:lstStyle>
          <a:p>
            <a:pPr rtl="0"/>
            <a:endParaRPr lang="tr-TR" dirty="0"/>
          </a:p>
        </p:txBody>
      </p:sp>
      <p:sp>
        <p:nvSpPr>
          <p:cNvPr id="23" name="Slayt Numarası Yer Tutucusu 22">
            <a:extLst>
              <a:ext uri="{FF2B5EF4-FFF2-40B4-BE49-F238E27FC236}">
                <a16:creationId xmlns:a16="http://schemas.microsoft.com/office/drawing/2014/main" id="{9FE5CA81-EC6E-7E1A-302A-32C7DC50B8AB}"/>
              </a:ext>
            </a:extLst>
          </p:cNvPr>
          <p:cNvSpPr>
            <a:spLocks noGrp="1"/>
          </p:cNvSpPr>
          <p:nvPr>
            <p:ph type="sldNum" sz="quarter" idx="15"/>
          </p:nvPr>
        </p:nvSpPr>
        <p:spPr/>
        <p:txBody>
          <a:bodyPr rtlCol="0"/>
          <a:lstStyle>
            <a:defPPr>
              <a:defRPr lang="tr-TR"/>
            </a:defPPr>
          </a:lstStyle>
          <a:p>
            <a:pPr rtl="0"/>
            <a:fld id="{CC43B8D3-9A08-F84C-9DD4-44948BA52D4B}" type="slidenum">
              <a:rPr lang="tr-TR" smtClean="0"/>
              <a:pPr/>
              <a:t>‹#›</a:t>
            </a:fld>
            <a:endParaRPr lang="tr-TR" dirty="0"/>
          </a:p>
        </p:txBody>
      </p:sp>
      <p:pic>
        <p:nvPicPr>
          <p:cNvPr id="2" name="Grafik 1">
            <a:extLst>
              <a:ext uri="{FF2B5EF4-FFF2-40B4-BE49-F238E27FC236}">
                <a16:creationId xmlns:a16="http://schemas.microsoft.com/office/drawing/2014/main" id="{E38DCAB8-FF04-8225-502A-9415422E45E7}"/>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4165" t="86663"/>
          <a:stretch/>
        </p:blipFill>
        <p:spPr>
          <a:xfrm flipH="1" flipV="1">
            <a:off x="7732664" y="5943369"/>
            <a:ext cx="4459335" cy="914630"/>
          </a:xfrm>
          <a:custGeom>
            <a:avLst/>
            <a:gdLst>
              <a:gd name="connsiteX0" fmla="*/ 0 w 4459335"/>
              <a:gd name="connsiteY0" fmla="*/ 0 h 1543022"/>
              <a:gd name="connsiteX1" fmla="*/ 4459335 w 4459335"/>
              <a:gd name="connsiteY1" fmla="*/ 0 h 1543022"/>
              <a:gd name="connsiteX2" fmla="*/ 4459335 w 4459335"/>
              <a:gd name="connsiteY2" fmla="*/ 1543022 h 1543022"/>
              <a:gd name="connsiteX3" fmla="*/ 0 w 4459335"/>
              <a:gd name="connsiteY3" fmla="*/ 1543022 h 1543022"/>
            </a:gdLst>
            <a:ahLst/>
            <a:cxnLst>
              <a:cxn ang="0">
                <a:pos x="connsiteX0" y="connsiteY0"/>
              </a:cxn>
              <a:cxn ang="0">
                <a:pos x="connsiteX1" y="connsiteY1"/>
              </a:cxn>
              <a:cxn ang="0">
                <a:pos x="connsiteX2" y="connsiteY2"/>
              </a:cxn>
              <a:cxn ang="0">
                <a:pos x="connsiteX3" y="connsiteY3"/>
              </a:cxn>
            </a:cxnLst>
            <a:rect l="l" t="t" r="r" b="b"/>
            <a:pathLst>
              <a:path w="4459335" h="1543022">
                <a:moveTo>
                  <a:pt x="0" y="0"/>
                </a:moveTo>
                <a:lnTo>
                  <a:pt x="4459335" y="0"/>
                </a:lnTo>
                <a:lnTo>
                  <a:pt x="4459335" y="1543022"/>
                </a:lnTo>
                <a:lnTo>
                  <a:pt x="0" y="1543022"/>
                </a:lnTo>
                <a:close/>
              </a:path>
            </a:pathLst>
          </a:custGeom>
        </p:spPr>
      </p:pic>
      <p:sp>
        <p:nvSpPr>
          <p:cNvPr id="7" name="Oval 6">
            <a:extLst>
              <a:ext uri="{FF2B5EF4-FFF2-40B4-BE49-F238E27FC236}">
                <a16:creationId xmlns:a16="http://schemas.microsoft.com/office/drawing/2014/main" id="{D37B56B1-1773-120E-5DF7-ADC768615C86}"/>
              </a:ext>
            </a:extLst>
          </p:cNvPr>
          <p:cNvSpPr/>
          <p:nvPr userDrawn="1"/>
        </p:nvSpPr>
        <p:spPr>
          <a:xfrm>
            <a:off x="10012200" y="5977940"/>
            <a:ext cx="374904" cy="374904"/>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tr-TR"/>
            </a:defPPr>
          </a:lstStyle>
          <a:p>
            <a:pPr algn="ctr" rtl="0"/>
            <a:endParaRPr lang="tr-TR" dirty="0"/>
          </a:p>
        </p:txBody>
      </p:sp>
      <p:sp>
        <p:nvSpPr>
          <p:cNvPr id="8" name="Metin Yer Tutucusu 4">
            <a:extLst>
              <a:ext uri="{FF2B5EF4-FFF2-40B4-BE49-F238E27FC236}">
                <a16:creationId xmlns:a16="http://schemas.microsoft.com/office/drawing/2014/main" id="{BA05B6D8-31AC-001B-57B4-132C0A9BED34}"/>
              </a:ext>
            </a:extLst>
          </p:cNvPr>
          <p:cNvSpPr>
            <a:spLocks noGrp="1"/>
          </p:cNvSpPr>
          <p:nvPr>
            <p:ph type="body" sz="quarter" idx="16"/>
          </p:nvPr>
        </p:nvSpPr>
        <p:spPr>
          <a:xfrm>
            <a:off x="8851392" y="2148840"/>
            <a:ext cx="3218688" cy="365760"/>
          </a:xfrm>
        </p:spPr>
        <p:txBody>
          <a:bodyPr rtlCol="0" anchor="b">
            <a:noAutofit/>
          </a:bodyPr>
          <a:lstStyle>
            <a:lvl1pPr marL="0" indent="0">
              <a:lnSpc>
                <a:spcPct val="100000"/>
              </a:lnSpc>
              <a:spcBef>
                <a:spcPts val="0"/>
              </a:spcBef>
              <a:buNone/>
              <a:defRPr lang="tr-TR" sz="1800" b="0"/>
            </a:lvl1pPr>
            <a:lvl2pPr marL="457200" indent="0">
              <a:buNone/>
              <a:defRPr lang="tr-TR" sz="2000" b="1"/>
            </a:lvl2pPr>
            <a:lvl3pPr marL="914400" indent="0">
              <a:buNone/>
              <a:defRPr lang="tr-TR" sz="1800" b="1"/>
            </a:lvl3pPr>
            <a:lvl4pPr marL="1371600" indent="0">
              <a:buNone/>
              <a:defRPr lang="tr-TR" sz="1600" b="1"/>
            </a:lvl4pPr>
            <a:lvl5pPr marL="1828800" indent="0">
              <a:buNone/>
              <a:defRPr lang="tr-TR" sz="1600" b="1"/>
            </a:lvl5pPr>
            <a:lvl6pPr marL="2286000" indent="0">
              <a:buNone/>
              <a:defRPr lang="tr-TR" sz="1600" b="1"/>
            </a:lvl6pPr>
            <a:lvl7pPr marL="2743200" indent="0">
              <a:buNone/>
              <a:defRPr lang="tr-TR" sz="1600" b="1"/>
            </a:lvl7pPr>
            <a:lvl8pPr marL="3200400" indent="0">
              <a:buNone/>
              <a:defRPr lang="tr-TR" sz="1600" b="1"/>
            </a:lvl8pPr>
            <a:lvl9pPr marL="3657600" indent="0">
              <a:buNone/>
              <a:defRPr lang="tr-TR" sz="1600" b="1"/>
            </a:lvl9pPr>
          </a:lstStyle>
          <a:p>
            <a:pPr lvl="0" rtl="0"/>
            <a:r>
              <a:rPr lang="tr-TR"/>
              <a:t>Asıl metin stillerini düzenlemek için tıklayın</a:t>
            </a:r>
          </a:p>
        </p:txBody>
      </p:sp>
      <p:sp>
        <p:nvSpPr>
          <p:cNvPr id="9" name="İçerik Yer Tutucusu 5">
            <a:extLst>
              <a:ext uri="{FF2B5EF4-FFF2-40B4-BE49-F238E27FC236}">
                <a16:creationId xmlns:a16="http://schemas.microsoft.com/office/drawing/2014/main" id="{56DC4DB0-B5C2-72F4-A891-0281DDB80FCB}"/>
              </a:ext>
            </a:extLst>
          </p:cNvPr>
          <p:cNvSpPr>
            <a:spLocks noGrp="1"/>
          </p:cNvSpPr>
          <p:nvPr>
            <p:ph sz="quarter" idx="17"/>
          </p:nvPr>
        </p:nvSpPr>
        <p:spPr>
          <a:xfrm>
            <a:off x="8567928" y="2788920"/>
            <a:ext cx="3163824" cy="3291840"/>
          </a:xfrm>
        </p:spPr>
        <p:txBody>
          <a:bodyPr rtlCol="0">
            <a:normAutofit/>
          </a:bodyPr>
          <a:lstStyle>
            <a:lvl1pPr>
              <a:lnSpc>
                <a:spcPct val="150000"/>
              </a:lnSpc>
              <a:spcBef>
                <a:spcPts val="0"/>
              </a:spcBef>
              <a:defRPr lang="tr-TR" sz="1400"/>
            </a:lvl1pPr>
            <a:lvl2pPr>
              <a:lnSpc>
                <a:spcPct val="150000"/>
              </a:lnSpc>
              <a:spcBef>
                <a:spcPts val="0"/>
              </a:spcBef>
              <a:defRPr lang="tr-TR" sz="1200"/>
            </a:lvl2pPr>
            <a:lvl3pPr>
              <a:lnSpc>
                <a:spcPct val="150000"/>
              </a:lnSpc>
              <a:spcBef>
                <a:spcPts val="0"/>
              </a:spcBef>
              <a:defRPr lang="tr-TR" sz="1100"/>
            </a:lvl3pPr>
            <a:lvl4pPr>
              <a:lnSpc>
                <a:spcPct val="150000"/>
              </a:lnSpc>
              <a:spcBef>
                <a:spcPts val="0"/>
              </a:spcBef>
              <a:defRPr lang="tr-TR" sz="1050"/>
            </a:lvl4pPr>
            <a:lvl5pPr>
              <a:lnSpc>
                <a:spcPct val="150000"/>
              </a:lnSpc>
              <a:spcBef>
                <a:spcPts val="0"/>
              </a:spcBef>
              <a:defRPr lang="tr-TR" sz="1050"/>
            </a:lvl5pPr>
          </a:lstStyle>
          <a:p>
            <a:pPr lvl="0" rtl="0"/>
            <a:r>
              <a:rPr lang="tr-TR"/>
              <a:t>Asıl metin stillerini düzenlemek için tıklayın</a:t>
            </a:r>
          </a:p>
          <a:p>
            <a:pPr lvl="1" rtl="0"/>
            <a:r>
              <a:rPr lang="tr-TR"/>
              <a:t>İkinci düzey</a:t>
            </a:r>
          </a:p>
          <a:p>
            <a:pPr lvl="2" rtl="0"/>
            <a:r>
              <a:rPr lang="tr-TR"/>
              <a:t>Üçüncü düzey</a:t>
            </a:r>
          </a:p>
          <a:p>
            <a:pPr lvl="3" rtl="0"/>
            <a:r>
              <a:rPr lang="tr-TR"/>
              <a:t>Dördüncü düzey</a:t>
            </a:r>
          </a:p>
          <a:p>
            <a:pPr lvl="4" rtl="0"/>
            <a:r>
              <a:rPr lang="tr-TR"/>
              <a:t>Beşinci düzey</a:t>
            </a:r>
          </a:p>
        </p:txBody>
      </p:sp>
    </p:spTree>
    <p:extLst>
      <p:ext uri="{BB962C8B-B14F-4D97-AF65-F5344CB8AC3E}">
        <p14:creationId xmlns:p14="http://schemas.microsoft.com/office/powerpoint/2010/main" val="12553562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Başlık ve İçerik">
    <p:spTree>
      <p:nvGrpSpPr>
        <p:cNvPr id="1" name=""/>
        <p:cNvGrpSpPr/>
        <p:nvPr/>
      </p:nvGrpSpPr>
      <p:grpSpPr>
        <a:xfrm>
          <a:off x="0" y="0"/>
          <a:ext cx="0" cy="0"/>
          <a:chOff x="0" y="0"/>
          <a:chExt cx="0" cy="0"/>
        </a:xfrm>
      </p:grpSpPr>
      <p:sp>
        <p:nvSpPr>
          <p:cNvPr id="40" name="Grafik 22">
            <a:extLst>
              <a:ext uri="{FF2B5EF4-FFF2-40B4-BE49-F238E27FC236}">
                <a16:creationId xmlns:a16="http://schemas.microsoft.com/office/drawing/2014/main" id="{8508C9A2-89A3-8585-F561-54AF27E76C2E}"/>
              </a:ext>
            </a:extLst>
          </p:cNvPr>
          <p:cNvSpPr/>
          <p:nvPr/>
        </p:nvSpPr>
        <p:spPr>
          <a:xfrm>
            <a:off x="8963354" y="3545840"/>
            <a:ext cx="2556181" cy="2641600"/>
          </a:xfrm>
          <a:custGeom>
            <a:avLst/>
            <a:gdLst>
              <a:gd name="connsiteX0" fmla="*/ 11417928 w 11417635"/>
              <a:gd name="connsiteY0" fmla="*/ 16489276 h 17685280"/>
              <a:gd name="connsiteX1" fmla="*/ 10219543 w 11417635"/>
              <a:gd name="connsiteY1" fmla="*/ 17687536 h 17685280"/>
              <a:gd name="connsiteX2" fmla="*/ 1198684 w 11417635"/>
              <a:gd name="connsiteY2" fmla="*/ 17687536 h 17685280"/>
              <a:gd name="connsiteX3" fmla="*/ 293 w 11417635"/>
              <a:gd name="connsiteY3" fmla="*/ 16489276 h 17685280"/>
              <a:gd name="connsiteX4" fmla="*/ 293 w 11417635"/>
              <a:gd name="connsiteY4" fmla="*/ 1200514 h 17685280"/>
              <a:gd name="connsiteX5" fmla="*/ 1198684 w 11417635"/>
              <a:gd name="connsiteY5" fmla="*/ 2255 h 17685280"/>
              <a:gd name="connsiteX6" fmla="*/ 10219543 w 11417635"/>
              <a:gd name="connsiteY6" fmla="*/ 2255 h 17685280"/>
              <a:gd name="connsiteX7" fmla="*/ 11417928 w 11417635"/>
              <a:gd name="connsiteY7" fmla="*/ 1200514 h 17685280"/>
              <a:gd name="connsiteX0" fmla="*/ 11417635 w 11417635"/>
              <a:gd name="connsiteY0" fmla="*/ 16501248 h 17699508"/>
              <a:gd name="connsiteX1" fmla="*/ 10219250 w 11417635"/>
              <a:gd name="connsiteY1" fmla="*/ 17699508 h 17699508"/>
              <a:gd name="connsiteX2" fmla="*/ 1198391 w 11417635"/>
              <a:gd name="connsiteY2" fmla="*/ 17699508 h 17699508"/>
              <a:gd name="connsiteX3" fmla="*/ 0 w 11417635"/>
              <a:gd name="connsiteY3" fmla="*/ 16501248 h 17699508"/>
              <a:gd name="connsiteX4" fmla="*/ 0 w 11417635"/>
              <a:gd name="connsiteY4" fmla="*/ 1212486 h 17699508"/>
              <a:gd name="connsiteX5" fmla="*/ 1198391 w 11417635"/>
              <a:gd name="connsiteY5" fmla="*/ 14227 h 17699508"/>
              <a:gd name="connsiteX6" fmla="*/ 3548686 w 11417635"/>
              <a:gd name="connsiteY6" fmla="*/ 0 h 17699508"/>
              <a:gd name="connsiteX7" fmla="*/ 10219250 w 11417635"/>
              <a:gd name="connsiteY7" fmla="*/ 14227 h 17699508"/>
              <a:gd name="connsiteX8" fmla="*/ 11417635 w 11417635"/>
              <a:gd name="connsiteY8" fmla="*/ 1212486 h 17699508"/>
              <a:gd name="connsiteX9" fmla="*/ 11417635 w 11417635"/>
              <a:gd name="connsiteY9" fmla="*/ 16501248 h 17699508"/>
              <a:gd name="connsiteX0" fmla="*/ 11417635 w 11509075"/>
              <a:gd name="connsiteY0" fmla="*/ 1212486 h 17699508"/>
              <a:gd name="connsiteX1" fmla="*/ 11417635 w 11509075"/>
              <a:gd name="connsiteY1" fmla="*/ 16501248 h 17699508"/>
              <a:gd name="connsiteX2" fmla="*/ 10219250 w 11509075"/>
              <a:gd name="connsiteY2" fmla="*/ 17699508 h 17699508"/>
              <a:gd name="connsiteX3" fmla="*/ 1198391 w 11509075"/>
              <a:gd name="connsiteY3" fmla="*/ 17699508 h 17699508"/>
              <a:gd name="connsiteX4" fmla="*/ 0 w 11509075"/>
              <a:gd name="connsiteY4" fmla="*/ 16501248 h 17699508"/>
              <a:gd name="connsiteX5" fmla="*/ 0 w 11509075"/>
              <a:gd name="connsiteY5" fmla="*/ 1212486 h 17699508"/>
              <a:gd name="connsiteX6" fmla="*/ 1198391 w 11509075"/>
              <a:gd name="connsiteY6" fmla="*/ 14227 h 17699508"/>
              <a:gd name="connsiteX7" fmla="*/ 3548686 w 11509075"/>
              <a:gd name="connsiteY7" fmla="*/ 0 h 17699508"/>
              <a:gd name="connsiteX8" fmla="*/ 10219250 w 11509075"/>
              <a:gd name="connsiteY8" fmla="*/ 14227 h 17699508"/>
              <a:gd name="connsiteX9" fmla="*/ 11509075 w 11509075"/>
              <a:gd name="connsiteY9" fmla="*/ 1303926 h 17699508"/>
              <a:gd name="connsiteX0" fmla="*/ 11417635 w 11417635"/>
              <a:gd name="connsiteY0" fmla="*/ 1212486 h 17699508"/>
              <a:gd name="connsiteX1" fmla="*/ 11417635 w 11417635"/>
              <a:gd name="connsiteY1" fmla="*/ 16501248 h 17699508"/>
              <a:gd name="connsiteX2" fmla="*/ 10219250 w 11417635"/>
              <a:gd name="connsiteY2" fmla="*/ 17699508 h 17699508"/>
              <a:gd name="connsiteX3" fmla="*/ 1198391 w 11417635"/>
              <a:gd name="connsiteY3" fmla="*/ 17699508 h 17699508"/>
              <a:gd name="connsiteX4" fmla="*/ 0 w 11417635"/>
              <a:gd name="connsiteY4" fmla="*/ 16501248 h 17699508"/>
              <a:gd name="connsiteX5" fmla="*/ 0 w 11417635"/>
              <a:gd name="connsiteY5" fmla="*/ 1212486 h 17699508"/>
              <a:gd name="connsiteX6" fmla="*/ 1198391 w 11417635"/>
              <a:gd name="connsiteY6" fmla="*/ 14227 h 17699508"/>
              <a:gd name="connsiteX7" fmla="*/ 3548686 w 11417635"/>
              <a:gd name="connsiteY7" fmla="*/ 0 h 17699508"/>
              <a:gd name="connsiteX8" fmla="*/ 10219250 w 11417635"/>
              <a:gd name="connsiteY8" fmla="*/ 14227 h 17699508"/>
              <a:gd name="connsiteX0" fmla="*/ 11417635 w 11417635"/>
              <a:gd name="connsiteY0" fmla="*/ 1212486 h 17699508"/>
              <a:gd name="connsiteX1" fmla="*/ 11417635 w 11417635"/>
              <a:gd name="connsiteY1" fmla="*/ 16501248 h 17699508"/>
              <a:gd name="connsiteX2" fmla="*/ 10219250 w 11417635"/>
              <a:gd name="connsiteY2" fmla="*/ 17699508 h 17699508"/>
              <a:gd name="connsiteX3" fmla="*/ 1198391 w 11417635"/>
              <a:gd name="connsiteY3" fmla="*/ 17699508 h 17699508"/>
              <a:gd name="connsiteX4" fmla="*/ 0 w 11417635"/>
              <a:gd name="connsiteY4" fmla="*/ 16501248 h 17699508"/>
              <a:gd name="connsiteX5" fmla="*/ 0 w 11417635"/>
              <a:gd name="connsiteY5" fmla="*/ 1212486 h 17699508"/>
              <a:gd name="connsiteX6" fmla="*/ 1198391 w 11417635"/>
              <a:gd name="connsiteY6" fmla="*/ 14227 h 17699508"/>
              <a:gd name="connsiteX7" fmla="*/ 3548686 w 11417635"/>
              <a:gd name="connsiteY7" fmla="*/ 0 h 17699508"/>
              <a:gd name="connsiteX0" fmla="*/ 11417635 w 11417635"/>
              <a:gd name="connsiteY0" fmla="*/ 16501248 h 17699508"/>
              <a:gd name="connsiteX1" fmla="*/ 10219250 w 11417635"/>
              <a:gd name="connsiteY1" fmla="*/ 17699508 h 17699508"/>
              <a:gd name="connsiteX2" fmla="*/ 1198391 w 11417635"/>
              <a:gd name="connsiteY2" fmla="*/ 17699508 h 17699508"/>
              <a:gd name="connsiteX3" fmla="*/ 0 w 11417635"/>
              <a:gd name="connsiteY3" fmla="*/ 16501248 h 17699508"/>
              <a:gd name="connsiteX4" fmla="*/ 0 w 11417635"/>
              <a:gd name="connsiteY4" fmla="*/ 1212486 h 17699508"/>
              <a:gd name="connsiteX5" fmla="*/ 1198391 w 11417635"/>
              <a:gd name="connsiteY5" fmla="*/ 14227 h 17699508"/>
              <a:gd name="connsiteX6" fmla="*/ 3548686 w 11417635"/>
              <a:gd name="connsiteY6" fmla="*/ 0 h 17699508"/>
              <a:gd name="connsiteX0" fmla="*/ 11419870 w 11419870"/>
              <a:gd name="connsiteY0" fmla="*/ 16501248 h 17699508"/>
              <a:gd name="connsiteX1" fmla="*/ 10221485 w 11419870"/>
              <a:gd name="connsiteY1" fmla="*/ 17699508 h 17699508"/>
              <a:gd name="connsiteX2" fmla="*/ 1200626 w 11419870"/>
              <a:gd name="connsiteY2" fmla="*/ 17699508 h 17699508"/>
              <a:gd name="connsiteX3" fmla="*/ 2235 w 11419870"/>
              <a:gd name="connsiteY3" fmla="*/ 16501248 h 17699508"/>
              <a:gd name="connsiteX4" fmla="*/ 0 w 11419870"/>
              <a:gd name="connsiteY4" fmla="*/ 3002280 h 17699508"/>
              <a:gd name="connsiteX5" fmla="*/ 2235 w 11419870"/>
              <a:gd name="connsiteY5" fmla="*/ 1212486 h 17699508"/>
              <a:gd name="connsiteX6" fmla="*/ 1200626 w 11419870"/>
              <a:gd name="connsiteY6" fmla="*/ 14227 h 17699508"/>
              <a:gd name="connsiteX7" fmla="*/ 3550921 w 11419870"/>
              <a:gd name="connsiteY7" fmla="*/ 0 h 17699508"/>
              <a:gd name="connsiteX0" fmla="*/ 11419870 w 11419870"/>
              <a:gd name="connsiteY0" fmla="*/ 16501248 h 17699508"/>
              <a:gd name="connsiteX1" fmla="*/ 10221485 w 11419870"/>
              <a:gd name="connsiteY1" fmla="*/ 17699508 h 17699508"/>
              <a:gd name="connsiteX2" fmla="*/ 1200626 w 11419870"/>
              <a:gd name="connsiteY2" fmla="*/ 17699508 h 17699508"/>
              <a:gd name="connsiteX3" fmla="*/ 2235 w 11419870"/>
              <a:gd name="connsiteY3" fmla="*/ 16501248 h 17699508"/>
              <a:gd name="connsiteX4" fmla="*/ 0 w 11419870"/>
              <a:gd name="connsiteY4" fmla="*/ 3947160 h 17699508"/>
              <a:gd name="connsiteX5" fmla="*/ 0 w 11419870"/>
              <a:gd name="connsiteY5" fmla="*/ 3002280 h 17699508"/>
              <a:gd name="connsiteX6" fmla="*/ 2235 w 11419870"/>
              <a:gd name="connsiteY6" fmla="*/ 1212486 h 17699508"/>
              <a:gd name="connsiteX7" fmla="*/ 1200626 w 11419870"/>
              <a:gd name="connsiteY7" fmla="*/ 14227 h 17699508"/>
              <a:gd name="connsiteX8" fmla="*/ 3550921 w 11419870"/>
              <a:gd name="connsiteY8" fmla="*/ 0 h 17699508"/>
              <a:gd name="connsiteX0" fmla="*/ 10221485 w 10221485"/>
              <a:gd name="connsiteY0" fmla="*/ 17699508 h 17699508"/>
              <a:gd name="connsiteX1" fmla="*/ 1200626 w 10221485"/>
              <a:gd name="connsiteY1" fmla="*/ 17699508 h 17699508"/>
              <a:gd name="connsiteX2" fmla="*/ 2235 w 10221485"/>
              <a:gd name="connsiteY2" fmla="*/ 16501248 h 17699508"/>
              <a:gd name="connsiteX3" fmla="*/ 0 w 10221485"/>
              <a:gd name="connsiteY3" fmla="*/ 3947160 h 17699508"/>
              <a:gd name="connsiteX4" fmla="*/ 0 w 10221485"/>
              <a:gd name="connsiteY4" fmla="*/ 3002280 h 17699508"/>
              <a:gd name="connsiteX5" fmla="*/ 2235 w 10221485"/>
              <a:gd name="connsiteY5" fmla="*/ 1212486 h 17699508"/>
              <a:gd name="connsiteX6" fmla="*/ 1200626 w 10221485"/>
              <a:gd name="connsiteY6" fmla="*/ 14227 h 17699508"/>
              <a:gd name="connsiteX7" fmla="*/ 3550921 w 10221485"/>
              <a:gd name="connsiteY7" fmla="*/ 0 h 17699508"/>
              <a:gd name="connsiteX0" fmla="*/ 1200626 w 3550921"/>
              <a:gd name="connsiteY0" fmla="*/ 17699508 h 17699508"/>
              <a:gd name="connsiteX1" fmla="*/ 2235 w 3550921"/>
              <a:gd name="connsiteY1" fmla="*/ 16501248 h 17699508"/>
              <a:gd name="connsiteX2" fmla="*/ 0 w 3550921"/>
              <a:gd name="connsiteY2" fmla="*/ 3947160 h 17699508"/>
              <a:gd name="connsiteX3" fmla="*/ 0 w 3550921"/>
              <a:gd name="connsiteY3" fmla="*/ 3002280 h 17699508"/>
              <a:gd name="connsiteX4" fmla="*/ 2235 w 3550921"/>
              <a:gd name="connsiteY4" fmla="*/ 1212486 h 17699508"/>
              <a:gd name="connsiteX5" fmla="*/ 1200626 w 3550921"/>
              <a:gd name="connsiteY5" fmla="*/ 14227 h 17699508"/>
              <a:gd name="connsiteX6" fmla="*/ 3550921 w 3550921"/>
              <a:gd name="connsiteY6" fmla="*/ 0 h 17699508"/>
              <a:gd name="connsiteX0" fmla="*/ 2235 w 3550921"/>
              <a:gd name="connsiteY0" fmla="*/ 16501248 h 16501248"/>
              <a:gd name="connsiteX1" fmla="*/ 0 w 3550921"/>
              <a:gd name="connsiteY1" fmla="*/ 3947160 h 16501248"/>
              <a:gd name="connsiteX2" fmla="*/ 0 w 3550921"/>
              <a:gd name="connsiteY2" fmla="*/ 3002280 h 16501248"/>
              <a:gd name="connsiteX3" fmla="*/ 2235 w 3550921"/>
              <a:gd name="connsiteY3" fmla="*/ 1212486 h 16501248"/>
              <a:gd name="connsiteX4" fmla="*/ 1200626 w 3550921"/>
              <a:gd name="connsiteY4" fmla="*/ 14227 h 16501248"/>
              <a:gd name="connsiteX5" fmla="*/ 3550921 w 3550921"/>
              <a:gd name="connsiteY5" fmla="*/ 0 h 16501248"/>
              <a:gd name="connsiteX0" fmla="*/ 0 w 3550921"/>
              <a:gd name="connsiteY0" fmla="*/ 3947160 h 3947160"/>
              <a:gd name="connsiteX1" fmla="*/ 0 w 3550921"/>
              <a:gd name="connsiteY1" fmla="*/ 3002280 h 3947160"/>
              <a:gd name="connsiteX2" fmla="*/ 2235 w 3550921"/>
              <a:gd name="connsiteY2" fmla="*/ 1212486 h 3947160"/>
              <a:gd name="connsiteX3" fmla="*/ 1200626 w 3550921"/>
              <a:gd name="connsiteY3" fmla="*/ 14227 h 3947160"/>
              <a:gd name="connsiteX4" fmla="*/ 3550921 w 3550921"/>
              <a:gd name="connsiteY4" fmla="*/ 0 h 3947160"/>
              <a:gd name="connsiteX0" fmla="*/ 0 w 3550921"/>
              <a:gd name="connsiteY0" fmla="*/ 3002280 h 3002280"/>
              <a:gd name="connsiteX1" fmla="*/ 2235 w 3550921"/>
              <a:gd name="connsiteY1" fmla="*/ 1212486 h 3002280"/>
              <a:gd name="connsiteX2" fmla="*/ 1200626 w 3550921"/>
              <a:gd name="connsiteY2" fmla="*/ 14227 h 3002280"/>
              <a:gd name="connsiteX3" fmla="*/ 3550921 w 3550921"/>
              <a:gd name="connsiteY3" fmla="*/ 0 h 3002280"/>
              <a:gd name="connsiteX0" fmla="*/ 2845 w 3548686"/>
              <a:gd name="connsiteY0" fmla="*/ 2799080 h 2799080"/>
              <a:gd name="connsiteX1" fmla="*/ 0 w 3548686"/>
              <a:gd name="connsiteY1" fmla="*/ 1212486 h 2799080"/>
              <a:gd name="connsiteX2" fmla="*/ 1198391 w 3548686"/>
              <a:gd name="connsiteY2" fmla="*/ 14227 h 2799080"/>
              <a:gd name="connsiteX3" fmla="*/ 3548686 w 3548686"/>
              <a:gd name="connsiteY3" fmla="*/ 0 h 2799080"/>
              <a:gd name="connsiteX0" fmla="*/ 2845 w 3548686"/>
              <a:gd name="connsiteY0" fmla="*/ 2707640 h 2707640"/>
              <a:gd name="connsiteX1" fmla="*/ 0 w 3548686"/>
              <a:gd name="connsiteY1" fmla="*/ 1212486 h 2707640"/>
              <a:gd name="connsiteX2" fmla="*/ 1198391 w 3548686"/>
              <a:gd name="connsiteY2" fmla="*/ 14227 h 2707640"/>
              <a:gd name="connsiteX3" fmla="*/ 3548686 w 3548686"/>
              <a:gd name="connsiteY3" fmla="*/ 0 h 2707640"/>
              <a:gd name="connsiteX0" fmla="*/ 2845 w 3548686"/>
              <a:gd name="connsiteY0" fmla="*/ 2667000 h 2667000"/>
              <a:gd name="connsiteX1" fmla="*/ 0 w 3548686"/>
              <a:gd name="connsiteY1" fmla="*/ 1212486 h 2667000"/>
              <a:gd name="connsiteX2" fmla="*/ 1198391 w 3548686"/>
              <a:gd name="connsiteY2" fmla="*/ 14227 h 2667000"/>
              <a:gd name="connsiteX3" fmla="*/ 3548686 w 3548686"/>
              <a:gd name="connsiteY3" fmla="*/ 0 h 2667000"/>
              <a:gd name="connsiteX0" fmla="*/ 2845 w 3548686"/>
              <a:gd name="connsiteY0" fmla="*/ 2651760 h 2651760"/>
              <a:gd name="connsiteX1" fmla="*/ 0 w 3548686"/>
              <a:gd name="connsiteY1" fmla="*/ 1212486 h 2651760"/>
              <a:gd name="connsiteX2" fmla="*/ 1198391 w 3548686"/>
              <a:gd name="connsiteY2" fmla="*/ 14227 h 2651760"/>
              <a:gd name="connsiteX3" fmla="*/ 3548686 w 3548686"/>
              <a:gd name="connsiteY3" fmla="*/ 0 h 2651760"/>
              <a:gd name="connsiteX0" fmla="*/ 2845 w 3020366"/>
              <a:gd name="connsiteY0" fmla="*/ 2651760 h 2651760"/>
              <a:gd name="connsiteX1" fmla="*/ 0 w 3020366"/>
              <a:gd name="connsiteY1" fmla="*/ 1212486 h 2651760"/>
              <a:gd name="connsiteX2" fmla="*/ 1198391 w 3020366"/>
              <a:gd name="connsiteY2" fmla="*/ 14227 h 2651760"/>
              <a:gd name="connsiteX3" fmla="*/ 3020366 w 3020366"/>
              <a:gd name="connsiteY3" fmla="*/ 0 h 2651760"/>
              <a:gd name="connsiteX0" fmla="*/ 2845 w 2883206"/>
              <a:gd name="connsiteY0" fmla="*/ 2651760 h 2651760"/>
              <a:gd name="connsiteX1" fmla="*/ 0 w 2883206"/>
              <a:gd name="connsiteY1" fmla="*/ 1212486 h 2651760"/>
              <a:gd name="connsiteX2" fmla="*/ 1198391 w 2883206"/>
              <a:gd name="connsiteY2" fmla="*/ 14227 h 2651760"/>
              <a:gd name="connsiteX3" fmla="*/ 2883206 w 2883206"/>
              <a:gd name="connsiteY3" fmla="*/ 0 h 2651760"/>
              <a:gd name="connsiteX0" fmla="*/ 2845 w 2796846"/>
              <a:gd name="connsiteY0" fmla="*/ 2651760 h 2651760"/>
              <a:gd name="connsiteX1" fmla="*/ 0 w 2796846"/>
              <a:gd name="connsiteY1" fmla="*/ 1212486 h 2651760"/>
              <a:gd name="connsiteX2" fmla="*/ 1198391 w 2796846"/>
              <a:gd name="connsiteY2" fmla="*/ 14227 h 2651760"/>
              <a:gd name="connsiteX3" fmla="*/ 2796846 w 2796846"/>
              <a:gd name="connsiteY3" fmla="*/ 0 h 2651760"/>
              <a:gd name="connsiteX0" fmla="*/ 2845 w 2735886"/>
              <a:gd name="connsiteY0" fmla="*/ 2656840 h 2656840"/>
              <a:gd name="connsiteX1" fmla="*/ 0 w 2735886"/>
              <a:gd name="connsiteY1" fmla="*/ 1217566 h 2656840"/>
              <a:gd name="connsiteX2" fmla="*/ 1198391 w 2735886"/>
              <a:gd name="connsiteY2" fmla="*/ 19307 h 2656840"/>
              <a:gd name="connsiteX3" fmla="*/ 2735886 w 2735886"/>
              <a:gd name="connsiteY3" fmla="*/ 0 h 2656840"/>
              <a:gd name="connsiteX0" fmla="*/ 2845 w 2674926"/>
              <a:gd name="connsiteY0" fmla="*/ 2651760 h 2651760"/>
              <a:gd name="connsiteX1" fmla="*/ 0 w 2674926"/>
              <a:gd name="connsiteY1" fmla="*/ 1212486 h 2651760"/>
              <a:gd name="connsiteX2" fmla="*/ 1198391 w 2674926"/>
              <a:gd name="connsiteY2" fmla="*/ 14227 h 2651760"/>
              <a:gd name="connsiteX3" fmla="*/ 2674926 w 2674926"/>
              <a:gd name="connsiteY3" fmla="*/ 0 h 2651760"/>
              <a:gd name="connsiteX0" fmla="*/ 2845 w 2674926"/>
              <a:gd name="connsiteY0" fmla="*/ 2651760 h 2651760"/>
              <a:gd name="connsiteX1" fmla="*/ 0 w 2674926"/>
              <a:gd name="connsiteY1" fmla="*/ 1212486 h 2651760"/>
              <a:gd name="connsiteX2" fmla="*/ 1198391 w 2674926"/>
              <a:gd name="connsiteY2" fmla="*/ 14227 h 2651760"/>
              <a:gd name="connsiteX3" fmla="*/ 2674926 w 2674926"/>
              <a:gd name="connsiteY3" fmla="*/ 0 h 2651760"/>
              <a:gd name="connsiteX0" fmla="*/ 2845 w 2644446"/>
              <a:gd name="connsiteY0" fmla="*/ 2651760 h 2651760"/>
              <a:gd name="connsiteX1" fmla="*/ 0 w 2644446"/>
              <a:gd name="connsiteY1" fmla="*/ 1212486 h 2651760"/>
              <a:gd name="connsiteX2" fmla="*/ 1198391 w 2644446"/>
              <a:gd name="connsiteY2" fmla="*/ 14227 h 2651760"/>
              <a:gd name="connsiteX3" fmla="*/ 2644446 w 2644446"/>
              <a:gd name="connsiteY3" fmla="*/ 0 h 2651760"/>
              <a:gd name="connsiteX0" fmla="*/ 2845 w 2608886"/>
              <a:gd name="connsiteY0" fmla="*/ 2651760 h 2651760"/>
              <a:gd name="connsiteX1" fmla="*/ 0 w 2608886"/>
              <a:gd name="connsiteY1" fmla="*/ 1212486 h 2651760"/>
              <a:gd name="connsiteX2" fmla="*/ 1198391 w 2608886"/>
              <a:gd name="connsiteY2" fmla="*/ 14227 h 2651760"/>
              <a:gd name="connsiteX3" fmla="*/ 2608886 w 2608886"/>
              <a:gd name="connsiteY3" fmla="*/ 0 h 2651760"/>
              <a:gd name="connsiteX0" fmla="*/ 2845 w 2598726"/>
              <a:gd name="connsiteY0" fmla="*/ 2646680 h 2646680"/>
              <a:gd name="connsiteX1" fmla="*/ 0 w 2598726"/>
              <a:gd name="connsiteY1" fmla="*/ 1207406 h 2646680"/>
              <a:gd name="connsiteX2" fmla="*/ 1198391 w 2598726"/>
              <a:gd name="connsiteY2" fmla="*/ 9147 h 2646680"/>
              <a:gd name="connsiteX3" fmla="*/ 2598726 w 2598726"/>
              <a:gd name="connsiteY3" fmla="*/ 0 h 2646680"/>
              <a:gd name="connsiteX0" fmla="*/ 2845 w 2558086"/>
              <a:gd name="connsiteY0" fmla="*/ 2641600 h 2641600"/>
              <a:gd name="connsiteX1" fmla="*/ 0 w 2558086"/>
              <a:gd name="connsiteY1" fmla="*/ 1202326 h 2641600"/>
              <a:gd name="connsiteX2" fmla="*/ 1198391 w 2558086"/>
              <a:gd name="connsiteY2" fmla="*/ 4067 h 2641600"/>
              <a:gd name="connsiteX3" fmla="*/ 2558086 w 2558086"/>
              <a:gd name="connsiteY3" fmla="*/ 0 h 2641600"/>
              <a:gd name="connsiteX0" fmla="*/ 2845 w 2556181"/>
              <a:gd name="connsiteY0" fmla="*/ 2641600 h 2641600"/>
              <a:gd name="connsiteX1" fmla="*/ 0 w 2556181"/>
              <a:gd name="connsiteY1" fmla="*/ 1202326 h 2641600"/>
              <a:gd name="connsiteX2" fmla="*/ 1198391 w 2556181"/>
              <a:gd name="connsiteY2" fmla="*/ 4067 h 2641600"/>
              <a:gd name="connsiteX3" fmla="*/ 2556181 w 2556181"/>
              <a:gd name="connsiteY3" fmla="*/ 0 h 2641600"/>
            </a:gdLst>
            <a:ahLst/>
            <a:cxnLst>
              <a:cxn ang="0">
                <a:pos x="connsiteX0" y="connsiteY0"/>
              </a:cxn>
              <a:cxn ang="0">
                <a:pos x="connsiteX1" y="connsiteY1"/>
              </a:cxn>
              <a:cxn ang="0">
                <a:pos x="connsiteX2" y="connsiteY2"/>
              </a:cxn>
              <a:cxn ang="0">
                <a:pos x="connsiteX3" y="connsiteY3"/>
              </a:cxn>
            </a:cxnLst>
            <a:rect l="l" t="t" r="r" b="b"/>
            <a:pathLst>
              <a:path w="2556181" h="2641600">
                <a:moveTo>
                  <a:pt x="2845" y="2641600"/>
                </a:moveTo>
                <a:cubicBezTo>
                  <a:pt x="1897" y="2112735"/>
                  <a:pt x="948" y="1731191"/>
                  <a:pt x="0" y="1202326"/>
                </a:cubicBezTo>
                <a:cubicBezTo>
                  <a:pt x="0" y="540519"/>
                  <a:pt x="536541" y="4067"/>
                  <a:pt x="1198391" y="4067"/>
                </a:cubicBezTo>
                <a:lnTo>
                  <a:pt x="2556181" y="0"/>
                </a:lnTo>
              </a:path>
            </a:pathLst>
          </a:custGeom>
          <a:noFill/>
          <a:ln w="1356897" cap="sq">
            <a:solidFill>
              <a:schemeClr val="accent4">
                <a:alpha val="89000"/>
              </a:schemeClr>
            </a:solidFill>
            <a:prstDash val="solid"/>
            <a:round/>
          </a:ln>
        </p:spPr>
        <p:txBody>
          <a:bodyPr rtlCol="0" anchor="ctr"/>
          <a:lstStyle>
            <a:defPPr>
              <a:defRPr lang="tr-TR"/>
            </a:defPPr>
          </a:lstStyle>
          <a:p>
            <a:pPr rtl="0"/>
            <a:endParaRPr lang="tr-TR" dirty="0"/>
          </a:p>
        </p:txBody>
      </p:sp>
      <p:sp>
        <p:nvSpPr>
          <p:cNvPr id="2" name="Başlık 1">
            <a:extLst>
              <a:ext uri="{FF2B5EF4-FFF2-40B4-BE49-F238E27FC236}">
                <a16:creationId xmlns:a16="http://schemas.microsoft.com/office/drawing/2014/main" id="{160AE1B9-1C14-F852-2B97-05DAA5F80CD7}"/>
              </a:ext>
            </a:extLst>
          </p:cNvPr>
          <p:cNvSpPr>
            <a:spLocks noGrp="1"/>
          </p:cNvSpPr>
          <p:nvPr>
            <p:ph type="title"/>
          </p:nvPr>
        </p:nvSpPr>
        <p:spPr/>
        <p:txBody>
          <a:bodyPr rtlCol="0"/>
          <a:lstStyle>
            <a:defPPr>
              <a:defRPr lang="tr-TR"/>
            </a:defPPr>
          </a:lstStyle>
          <a:p>
            <a:pPr rtl="0"/>
            <a:r>
              <a:rPr lang="tr-TR"/>
              <a:t>Asıl başlık stilini düzenlemek için tıklayın</a:t>
            </a:r>
          </a:p>
        </p:txBody>
      </p:sp>
      <p:sp>
        <p:nvSpPr>
          <p:cNvPr id="3" name="İçerik Yer Tutucusu 2">
            <a:extLst>
              <a:ext uri="{FF2B5EF4-FFF2-40B4-BE49-F238E27FC236}">
                <a16:creationId xmlns:a16="http://schemas.microsoft.com/office/drawing/2014/main" id="{2B433B37-5F68-E267-936F-4CA547437331}"/>
              </a:ext>
            </a:extLst>
          </p:cNvPr>
          <p:cNvSpPr>
            <a:spLocks noGrp="1"/>
          </p:cNvSpPr>
          <p:nvPr>
            <p:ph idx="1"/>
          </p:nvPr>
        </p:nvSpPr>
        <p:spPr>
          <a:xfrm>
            <a:off x="1600200" y="2121408"/>
            <a:ext cx="6510528" cy="3578352"/>
          </a:xfrm>
        </p:spPr>
        <p:txBody>
          <a:bodyPr rtlCol="0"/>
          <a:lstStyle>
            <a:lvl1pPr marL="0" indent="0">
              <a:buNone/>
              <a:defRPr lang="tr-TR" sz="1800"/>
            </a:lvl1pPr>
            <a:lvl2pPr marL="283464">
              <a:defRPr lang="tr-TR" sz="1800"/>
            </a:lvl2pPr>
            <a:lvl3pPr marL="566928">
              <a:defRPr lang="tr-TR" sz="1600"/>
            </a:lvl3pPr>
            <a:lvl4pPr marL="758952">
              <a:defRPr lang="tr-TR" sz="1400"/>
            </a:lvl4pPr>
            <a:lvl5pPr marL="1042416">
              <a:defRPr lang="tr-TR" sz="1400"/>
            </a:lvl5pPr>
          </a:lstStyle>
          <a:p>
            <a:pPr lvl="0" rtl="0"/>
            <a:r>
              <a:rPr lang="tr-TR"/>
              <a:t>Asıl metin stillerini düzenlemek için tıklayın</a:t>
            </a:r>
          </a:p>
          <a:p>
            <a:pPr lvl="1" rtl="0"/>
            <a:r>
              <a:rPr lang="tr-TR"/>
              <a:t>İkinci düzey</a:t>
            </a:r>
          </a:p>
          <a:p>
            <a:pPr lvl="2" rtl="0"/>
            <a:r>
              <a:rPr lang="tr-TR"/>
              <a:t>Üçüncü düzey</a:t>
            </a:r>
          </a:p>
          <a:p>
            <a:pPr lvl="3" rtl="0"/>
            <a:r>
              <a:rPr lang="tr-TR"/>
              <a:t>Dördüncü düzey</a:t>
            </a:r>
          </a:p>
          <a:p>
            <a:pPr lvl="4" rtl="0"/>
            <a:r>
              <a:rPr lang="tr-TR"/>
              <a:t>Beşinci düzey</a:t>
            </a:r>
          </a:p>
        </p:txBody>
      </p:sp>
      <p:sp>
        <p:nvSpPr>
          <p:cNvPr id="7" name="Metin Yer Tutucusu 9">
            <a:extLst>
              <a:ext uri="{FF2B5EF4-FFF2-40B4-BE49-F238E27FC236}">
                <a16:creationId xmlns:a16="http://schemas.microsoft.com/office/drawing/2014/main" id="{E3602100-4B1B-08F9-3FE3-A39515512D51}"/>
              </a:ext>
            </a:extLst>
          </p:cNvPr>
          <p:cNvSpPr>
            <a:spLocks noGrp="1"/>
          </p:cNvSpPr>
          <p:nvPr>
            <p:ph type="body" sz="quarter" idx="13" hasCustomPrompt="1"/>
          </p:nvPr>
        </p:nvSpPr>
        <p:spPr>
          <a:xfrm>
            <a:off x="1815806" y="793971"/>
            <a:ext cx="621792" cy="621792"/>
          </a:xfrm>
          <a:prstGeom prst="ellipse">
            <a:avLst/>
          </a:prstGeom>
          <a:solidFill>
            <a:schemeClr val="accent3"/>
          </a:solidFill>
        </p:spPr>
        <p:txBody>
          <a:bodyPr lIns="0" tIns="0" rIns="0" bIns="0" rtlCol="0" anchor="t" anchorCtr="0">
            <a:noAutofit/>
          </a:bodyPr>
          <a:lstStyle>
            <a:lvl1pPr marL="0" indent="0" algn="ctr">
              <a:lnSpc>
                <a:spcPct val="100000"/>
              </a:lnSpc>
              <a:spcBef>
                <a:spcPts val="0"/>
              </a:spcBef>
              <a:buNone/>
              <a:defRPr lang="tr-TR" sz="3200" b="0">
                <a:noFill/>
              </a:defRPr>
            </a:lvl1pPr>
          </a:lstStyle>
          <a:p>
            <a:pPr lvl="0" rtl="0"/>
            <a:r>
              <a:rPr lang="tr-TR"/>
              <a:t>X</a:t>
            </a:r>
          </a:p>
        </p:txBody>
      </p:sp>
      <p:sp>
        <p:nvSpPr>
          <p:cNvPr id="45" name="Grafik 24">
            <a:extLst>
              <a:ext uri="{FF2B5EF4-FFF2-40B4-BE49-F238E27FC236}">
                <a16:creationId xmlns:a16="http://schemas.microsoft.com/office/drawing/2014/main" id="{3A387C14-96A1-A53F-B0C4-8C320C0E434B}"/>
              </a:ext>
            </a:extLst>
          </p:cNvPr>
          <p:cNvSpPr/>
          <p:nvPr/>
        </p:nvSpPr>
        <p:spPr>
          <a:xfrm>
            <a:off x="8928734" y="3558489"/>
            <a:ext cx="3162299" cy="3196641"/>
          </a:xfrm>
          <a:custGeom>
            <a:avLst/>
            <a:gdLst>
              <a:gd name="connsiteX0" fmla="*/ -3730 w 9166847"/>
              <a:gd name="connsiteY0" fmla="*/ 5764965 h 5765688"/>
              <a:gd name="connsiteX1" fmla="*/ -3730 w 9166847"/>
              <a:gd name="connsiteY1" fmla="*/ 1152444 h 5765688"/>
              <a:gd name="connsiteX2" fmla="*/ 1189314 w 9166847"/>
              <a:gd name="connsiteY2" fmla="*/ -724 h 5765688"/>
              <a:gd name="connsiteX3" fmla="*/ 9163118 w 9166847"/>
              <a:gd name="connsiteY3" fmla="*/ 36857 h 5765688"/>
              <a:gd name="connsiteX0" fmla="*/ 0 w 9166848"/>
              <a:gd name="connsiteY0" fmla="*/ 5765689 h 5765689"/>
              <a:gd name="connsiteX1" fmla="*/ 0 w 9166848"/>
              <a:gd name="connsiteY1" fmla="*/ 1153168 h 5765689"/>
              <a:gd name="connsiteX2" fmla="*/ 1193044 w 9166848"/>
              <a:gd name="connsiteY2" fmla="*/ 0 h 5765689"/>
              <a:gd name="connsiteX3" fmla="*/ 2736923 w 9166848"/>
              <a:gd name="connsiteY3" fmla="*/ 1574 h 5765689"/>
              <a:gd name="connsiteX4" fmla="*/ 9166848 w 9166848"/>
              <a:gd name="connsiteY4" fmla="*/ 37581 h 5765689"/>
              <a:gd name="connsiteX0" fmla="*/ 0 w 9166848"/>
              <a:gd name="connsiteY0" fmla="*/ 5765689 h 5765689"/>
              <a:gd name="connsiteX1" fmla="*/ 0 w 9166848"/>
              <a:gd name="connsiteY1" fmla="*/ 1153168 h 5765689"/>
              <a:gd name="connsiteX2" fmla="*/ 1193044 w 9166848"/>
              <a:gd name="connsiteY2" fmla="*/ 0 h 5765689"/>
              <a:gd name="connsiteX3" fmla="*/ 2736923 w 9166848"/>
              <a:gd name="connsiteY3" fmla="*/ 1574 h 5765689"/>
              <a:gd name="connsiteX4" fmla="*/ 3169739 w 9166848"/>
              <a:gd name="connsiteY4" fmla="*/ 7671 h 5765689"/>
              <a:gd name="connsiteX5" fmla="*/ 9166848 w 9166848"/>
              <a:gd name="connsiteY5" fmla="*/ 37581 h 5765689"/>
              <a:gd name="connsiteX0" fmla="*/ 0 w 3169739"/>
              <a:gd name="connsiteY0" fmla="*/ 5765689 h 5765689"/>
              <a:gd name="connsiteX1" fmla="*/ 0 w 3169739"/>
              <a:gd name="connsiteY1" fmla="*/ 1153168 h 5765689"/>
              <a:gd name="connsiteX2" fmla="*/ 1193044 w 3169739"/>
              <a:gd name="connsiteY2" fmla="*/ 0 h 5765689"/>
              <a:gd name="connsiteX3" fmla="*/ 2736923 w 3169739"/>
              <a:gd name="connsiteY3" fmla="*/ 1574 h 5765689"/>
              <a:gd name="connsiteX4" fmla="*/ 3169739 w 3169739"/>
              <a:gd name="connsiteY4" fmla="*/ 7671 h 5765689"/>
              <a:gd name="connsiteX0" fmla="*/ 0 w 3160214"/>
              <a:gd name="connsiteY0" fmla="*/ 5765689 h 5765689"/>
              <a:gd name="connsiteX1" fmla="*/ 0 w 3160214"/>
              <a:gd name="connsiteY1" fmla="*/ 1153168 h 5765689"/>
              <a:gd name="connsiteX2" fmla="*/ 1193044 w 3160214"/>
              <a:gd name="connsiteY2" fmla="*/ 0 h 5765689"/>
              <a:gd name="connsiteX3" fmla="*/ 2736923 w 3160214"/>
              <a:gd name="connsiteY3" fmla="*/ 1574 h 5765689"/>
              <a:gd name="connsiteX4" fmla="*/ 3160214 w 3160214"/>
              <a:gd name="connsiteY4" fmla="*/ 7671 h 5765689"/>
              <a:gd name="connsiteX0" fmla="*/ 2085 w 3162299"/>
              <a:gd name="connsiteY0" fmla="*/ 5765689 h 5765689"/>
              <a:gd name="connsiteX1" fmla="*/ 0 w 3162299"/>
              <a:gd name="connsiteY1" fmla="*/ 3173781 h 5765689"/>
              <a:gd name="connsiteX2" fmla="*/ 2085 w 3162299"/>
              <a:gd name="connsiteY2" fmla="*/ 1153168 h 5765689"/>
              <a:gd name="connsiteX3" fmla="*/ 1195129 w 3162299"/>
              <a:gd name="connsiteY3" fmla="*/ 0 h 5765689"/>
              <a:gd name="connsiteX4" fmla="*/ 2739008 w 3162299"/>
              <a:gd name="connsiteY4" fmla="*/ 1574 h 5765689"/>
              <a:gd name="connsiteX5" fmla="*/ 3162299 w 3162299"/>
              <a:gd name="connsiteY5" fmla="*/ 7671 h 5765689"/>
              <a:gd name="connsiteX0" fmla="*/ 0 w 3162299"/>
              <a:gd name="connsiteY0" fmla="*/ 3173781 h 3173781"/>
              <a:gd name="connsiteX1" fmla="*/ 2085 w 3162299"/>
              <a:gd name="connsiteY1" fmla="*/ 1153168 h 3173781"/>
              <a:gd name="connsiteX2" fmla="*/ 1195129 w 3162299"/>
              <a:gd name="connsiteY2" fmla="*/ 0 h 3173781"/>
              <a:gd name="connsiteX3" fmla="*/ 2739008 w 3162299"/>
              <a:gd name="connsiteY3" fmla="*/ 1574 h 3173781"/>
              <a:gd name="connsiteX4" fmla="*/ 3162299 w 3162299"/>
              <a:gd name="connsiteY4" fmla="*/ 7671 h 3173781"/>
              <a:gd name="connsiteX0" fmla="*/ 0 w 3162299"/>
              <a:gd name="connsiteY0" fmla="*/ 3196641 h 3196641"/>
              <a:gd name="connsiteX1" fmla="*/ 2085 w 3162299"/>
              <a:gd name="connsiteY1" fmla="*/ 1153168 h 3196641"/>
              <a:gd name="connsiteX2" fmla="*/ 1195129 w 3162299"/>
              <a:gd name="connsiteY2" fmla="*/ 0 h 3196641"/>
              <a:gd name="connsiteX3" fmla="*/ 2739008 w 3162299"/>
              <a:gd name="connsiteY3" fmla="*/ 1574 h 3196641"/>
              <a:gd name="connsiteX4" fmla="*/ 3162299 w 3162299"/>
              <a:gd name="connsiteY4" fmla="*/ 7671 h 31966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62299" h="3196641">
                <a:moveTo>
                  <a:pt x="0" y="3196641"/>
                </a:moveTo>
                <a:lnTo>
                  <a:pt x="2085" y="1153168"/>
                </a:lnTo>
                <a:cubicBezTo>
                  <a:pt x="2085" y="516291"/>
                  <a:pt x="536218" y="0"/>
                  <a:pt x="1195129" y="0"/>
                </a:cubicBezTo>
                <a:lnTo>
                  <a:pt x="2739008" y="1574"/>
                </a:lnTo>
                <a:lnTo>
                  <a:pt x="3162299" y="7671"/>
                </a:lnTo>
              </a:path>
            </a:pathLst>
          </a:custGeom>
          <a:noFill/>
          <a:ln w="225588" cap="sq">
            <a:solidFill>
              <a:srgbClr val="FDF9E2"/>
            </a:solidFill>
            <a:prstDash val="solid"/>
            <a:miter/>
          </a:ln>
        </p:spPr>
        <p:txBody>
          <a:bodyPr rtlCol="0" anchor="ctr"/>
          <a:lstStyle>
            <a:defPPr>
              <a:defRPr lang="tr-TR"/>
            </a:defPPr>
          </a:lstStyle>
          <a:p>
            <a:pPr rtl="0"/>
            <a:endParaRPr lang="tr-TR" dirty="0"/>
          </a:p>
        </p:txBody>
      </p:sp>
      <p:sp>
        <p:nvSpPr>
          <p:cNvPr id="29" name="Oval 28">
            <a:extLst>
              <a:ext uri="{FF2B5EF4-FFF2-40B4-BE49-F238E27FC236}">
                <a16:creationId xmlns:a16="http://schemas.microsoft.com/office/drawing/2014/main" id="{09E9B68F-058D-E637-2550-5DA70E3D0D41}"/>
              </a:ext>
            </a:extLst>
          </p:cNvPr>
          <p:cNvSpPr/>
          <p:nvPr userDrawn="1"/>
        </p:nvSpPr>
        <p:spPr>
          <a:xfrm>
            <a:off x="10310340" y="2011478"/>
            <a:ext cx="1628275" cy="1628275"/>
          </a:xfrm>
          <a:prstGeom prst="ellipse">
            <a:avLst/>
          </a:prstGeom>
          <a:solidFill>
            <a:schemeClr val="accent6">
              <a:alpha val="9304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tr-TR"/>
            </a:defPPr>
          </a:lstStyle>
          <a:p>
            <a:pPr algn="ctr" rtl="0"/>
            <a:endParaRPr lang="tr-TR" dirty="0">
              <a:solidFill>
                <a:schemeClr val="accent4"/>
              </a:solidFill>
            </a:endParaRPr>
          </a:p>
        </p:txBody>
      </p:sp>
      <p:pic>
        <p:nvPicPr>
          <p:cNvPr id="34" name="Grafik 33">
            <a:extLst>
              <a:ext uri="{FF2B5EF4-FFF2-40B4-BE49-F238E27FC236}">
                <a16:creationId xmlns:a16="http://schemas.microsoft.com/office/drawing/2014/main" id="{6188A037-6B9F-861E-36A7-10311D612729}"/>
              </a:ext>
            </a:extLst>
          </p:cNvPr>
          <p:cNvPicPr>
            <a:picLocks noChangeAspect="1"/>
          </p:cNvPicPr>
          <p:nvPr userDrawn="1"/>
        </p:nvPicPr>
        <p:blipFill>
          <a:blip r:embed="rId2">
            <a:extLst>
              <a:ext uri="{96DAC541-7B7A-43D3-8B79-37D633B846F1}">
                <asvg:svgBlip xmlns:asvg="http://schemas.microsoft.com/office/drawing/2016/SVG/main" r:embed="rId3"/>
              </a:ext>
            </a:extLst>
          </a:blip>
          <a:srcRect l="20972" r="31496"/>
          <a:stretch>
            <a:fillRect/>
          </a:stretch>
        </p:blipFill>
        <p:spPr>
          <a:xfrm>
            <a:off x="12700" y="6051321"/>
            <a:ext cx="12192000" cy="528377"/>
          </a:xfrm>
          <a:custGeom>
            <a:avLst/>
            <a:gdLst>
              <a:gd name="connsiteX0" fmla="*/ 0 w 6858000"/>
              <a:gd name="connsiteY0" fmla="*/ 400156 h 400156"/>
              <a:gd name="connsiteX1" fmla="*/ 0 w 6858000"/>
              <a:gd name="connsiteY1" fmla="*/ 0 h 400156"/>
              <a:gd name="connsiteX2" fmla="*/ 6858000 w 6858000"/>
              <a:gd name="connsiteY2" fmla="*/ 0 h 400156"/>
              <a:gd name="connsiteX3" fmla="*/ 6858000 w 6858000"/>
              <a:gd name="connsiteY3" fmla="*/ 400156 h 400156"/>
            </a:gdLst>
            <a:ahLst/>
            <a:cxnLst>
              <a:cxn ang="0">
                <a:pos x="connsiteX0" y="connsiteY0"/>
              </a:cxn>
              <a:cxn ang="0">
                <a:pos x="connsiteX1" y="connsiteY1"/>
              </a:cxn>
              <a:cxn ang="0">
                <a:pos x="connsiteX2" y="connsiteY2"/>
              </a:cxn>
              <a:cxn ang="0">
                <a:pos x="connsiteX3" y="connsiteY3"/>
              </a:cxn>
            </a:cxnLst>
            <a:rect l="l" t="t" r="r" b="b"/>
            <a:pathLst>
              <a:path w="6858000" h="400156">
                <a:moveTo>
                  <a:pt x="0" y="400156"/>
                </a:moveTo>
                <a:lnTo>
                  <a:pt x="0" y="0"/>
                </a:lnTo>
                <a:lnTo>
                  <a:pt x="6858000" y="0"/>
                </a:lnTo>
                <a:lnTo>
                  <a:pt x="6858000" y="400156"/>
                </a:lnTo>
                <a:close/>
              </a:path>
            </a:pathLst>
          </a:custGeom>
        </p:spPr>
      </p:pic>
      <p:sp>
        <p:nvSpPr>
          <p:cNvPr id="36" name="Oval 35">
            <a:extLst>
              <a:ext uri="{FF2B5EF4-FFF2-40B4-BE49-F238E27FC236}">
                <a16:creationId xmlns:a16="http://schemas.microsoft.com/office/drawing/2014/main" id="{1C9183AD-9166-27E4-F8C4-4AAE1C7F0BB9}"/>
              </a:ext>
            </a:extLst>
          </p:cNvPr>
          <p:cNvSpPr/>
          <p:nvPr userDrawn="1"/>
        </p:nvSpPr>
        <p:spPr>
          <a:xfrm>
            <a:off x="9130046" y="6134101"/>
            <a:ext cx="376579" cy="37657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tr-TR"/>
            </a:defPPr>
          </a:lstStyle>
          <a:p>
            <a:pPr algn="ctr" rtl="0"/>
            <a:endParaRPr lang="tr-TR" dirty="0"/>
          </a:p>
        </p:txBody>
      </p:sp>
      <p:sp>
        <p:nvSpPr>
          <p:cNvPr id="38" name="Oval 37">
            <a:extLst>
              <a:ext uri="{FF2B5EF4-FFF2-40B4-BE49-F238E27FC236}">
                <a16:creationId xmlns:a16="http://schemas.microsoft.com/office/drawing/2014/main" id="{DFED6151-9FDE-FB42-89FC-0347B6A3276D}"/>
              </a:ext>
            </a:extLst>
          </p:cNvPr>
          <p:cNvSpPr/>
          <p:nvPr userDrawn="1"/>
        </p:nvSpPr>
        <p:spPr>
          <a:xfrm>
            <a:off x="8385329" y="6134101"/>
            <a:ext cx="376579" cy="37657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tr-TR"/>
            </a:defPPr>
          </a:lstStyle>
          <a:p>
            <a:pPr algn="ctr" rtl="0"/>
            <a:endParaRPr lang="tr-TR" dirty="0"/>
          </a:p>
        </p:txBody>
      </p:sp>
      <p:sp>
        <p:nvSpPr>
          <p:cNvPr id="46" name="Alt Bilgi Yer Tutucusu 45">
            <a:extLst>
              <a:ext uri="{FF2B5EF4-FFF2-40B4-BE49-F238E27FC236}">
                <a16:creationId xmlns:a16="http://schemas.microsoft.com/office/drawing/2014/main" id="{41E6D8BC-2E14-B95F-1E2F-30FF6EE3AEB3}"/>
              </a:ext>
            </a:extLst>
          </p:cNvPr>
          <p:cNvSpPr>
            <a:spLocks noGrp="1"/>
          </p:cNvSpPr>
          <p:nvPr>
            <p:ph type="ftr" sz="quarter" idx="14"/>
          </p:nvPr>
        </p:nvSpPr>
        <p:spPr/>
        <p:txBody>
          <a:bodyPr rtlCol="0"/>
          <a:lstStyle>
            <a:defPPr>
              <a:defRPr lang="tr-TR"/>
            </a:defPPr>
          </a:lstStyle>
          <a:p>
            <a:pPr rtl="0"/>
            <a:endParaRPr lang="tr-TR" dirty="0"/>
          </a:p>
        </p:txBody>
      </p:sp>
      <p:sp>
        <p:nvSpPr>
          <p:cNvPr id="47" name="Slayt Numarası Yer Tutucusu 46">
            <a:extLst>
              <a:ext uri="{FF2B5EF4-FFF2-40B4-BE49-F238E27FC236}">
                <a16:creationId xmlns:a16="http://schemas.microsoft.com/office/drawing/2014/main" id="{89B6F428-7A93-4AA9-C12A-2A93DFEAF0B6}"/>
              </a:ext>
            </a:extLst>
          </p:cNvPr>
          <p:cNvSpPr>
            <a:spLocks noGrp="1"/>
          </p:cNvSpPr>
          <p:nvPr>
            <p:ph type="sldNum" sz="quarter" idx="15"/>
          </p:nvPr>
        </p:nvSpPr>
        <p:spPr/>
        <p:txBody>
          <a:bodyPr rtlCol="0"/>
          <a:lstStyle>
            <a:defPPr>
              <a:defRPr lang="tr-TR"/>
            </a:defPPr>
          </a:lstStyle>
          <a:p>
            <a:pPr rtl="0"/>
            <a:fld id="{CC43B8D3-9A08-F84C-9DD4-44948BA52D4B}" type="slidenum">
              <a:rPr lang="tr-TR" smtClean="0"/>
              <a:pPr/>
              <a:t>‹#›</a:t>
            </a:fld>
            <a:endParaRPr lang="tr-TR" dirty="0"/>
          </a:p>
        </p:txBody>
      </p:sp>
    </p:spTree>
    <p:extLst>
      <p:ext uri="{BB962C8B-B14F-4D97-AF65-F5344CB8AC3E}">
        <p14:creationId xmlns:p14="http://schemas.microsoft.com/office/powerpoint/2010/main" val="158081167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Teşekkürler">
    <p:spTree>
      <p:nvGrpSpPr>
        <p:cNvPr id="1" name=""/>
        <p:cNvGrpSpPr/>
        <p:nvPr/>
      </p:nvGrpSpPr>
      <p:grpSpPr>
        <a:xfrm>
          <a:off x="0" y="0"/>
          <a:ext cx="0" cy="0"/>
          <a:chOff x="0" y="0"/>
          <a:chExt cx="0" cy="0"/>
        </a:xfrm>
      </p:grpSpPr>
      <p:pic>
        <p:nvPicPr>
          <p:cNvPr id="44" name="Grafik 43">
            <a:extLst>
              <a:ext uri="{FF2B5EF4-FFF2-40B4-BE49-F238E27FC236}">
                <a16:creationId xmlns:a16="http://schemas.microsoft.com/office/drawing/2014/main" id="{94240F9C-F2B6-6263-0817-7E0809D9DF3A}"/>
              </a:ext>
            </a:extLst>
          </p:cNvPr>
          <p:cNvPicPr>
            <a:picLocks noChangeAspect="1"/>
          </p:cNvPicPr>
          <p:nvPr userDrawn="1"/>
        </p:nvPicPr>
        <p:blipFill>
          <a:blip r:embed="rId2">
            <a:extLst>
              <a:ext uri="{96DAC541-7B7A-43D3-8B79-37D633B846F1}">
                <asvg:svgBlip xmlns:asvg="http://schemas.microsoft.com/office/drawing/2016/SVG/main" r:embed="rId3"/>
              </a:ext>
            </a:extLst>
          </a:blip>
          <a:srcRect b="85327"/>
          <a:stretch>
            <a:fillRect/>
          </a:stretch>
        </p:blipFill>
        <p:spPr>
          <a:xfrm rot="16200000">
            <a:off x="8348893" y="2856018"/>
            <a:ext cx="6718341" cy="1006304"/>
          </a:xfrm>
          <a:custGeom>
            <a:avLst/>
            <a:gdLst>
              <a:gd name="connsiteX0" fmla="*/ 0 w 6718341"/>
              <a:gd name="connsiteY0" fmla="*/ 0 h 1006304"/>
              <a:gd name="connsiteX1" fmla="*/ 6718341 w 6718341"/>
              <a:gd name="connsiteY1" fmla="*/ 0 h 1006304"/>
              <a:gd name="connsiteX2" fmla="*/ 6718341 w 6718341"/>
              <a:gd name="connsiteY2" fmla="*/ 1006304 h 1006304"/>
              <a:gd name="connsiteX3" fmla="*/ 0 w 6718341"/>
              <a:gd name="connsiteY3" fmla="*/ 1006304 h 1006304"/>
            </a:gdLst>
            <a:ahLst/>
            <a:cxnLst>
              <a:cxn ang="0">
                <a:pos x="connsiteX0" y="connsiteY0"/>
              </a:cxn>
              <a:cxn ang="0">
                <a:pos x="connsiteX1" y="connsiteY1"/>
              </a:cxn>
              <a:cxn ang="0">
                <a:pos x="connsiteX2" y="connsiteY2"/>
              </a:cxn>
              <a:cxn ang="0">
                <a:pos x="connsiteX3" y="connsiteY3"/>
              </a:cxn>
            </a:cxnLst>
            <a:rect l="l" t="t" r="r" b="b"/>
            <a:pathLst>
              <a:path w="6718341" h="1006304">
                <a:moveTo>
                  <a:pt x="0" y="0"/>
                </a:moveTo>
                <a:lnTo>
                  <a:pt x="6718341" y="0"/>
                </a:lnTo>
                <a:lnTo>
                  <a:pt x="6718341" y="1006304"/>
                </a:lnTo>
                <a:lnTo>
                  <a:pt x="0" y="1006304"/>
                </a:lnTo>
                <a:close/>
              </a:path>
            </a:pathLst>
          </a:custGeom>
        </p:spPr>
      </p:pic>
      <p:sp>
        <p:nvSpPr>
          <p:cNvPr id="50" name="Oval 49">
            <a:extLst>
              <a:ext uri="{FF2B5EF4-FFF2-40B4-BE49-F238E27FC236}">
                <a16:creationId xmlns:a16="http://schemas.microsoft.com/office/drawing/2014/main" id="{024F3BA7-5767-DA19-90B2-79087CCD234A}"/>
              </a:ext>
            </a:extLst>
          </p:cNvPr>
          <p:cNvSpPr/>
          <p:nvPr userDrawn="1"/>
        </p:nvSpPr>
        <p:spPr>
          <a:xfrm>
            <a:off x="11280648" y="1079982"/>
            <a:ext cx="374904" cy="374904"/>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tr-TR"/>
            </a:defPPr>
          </a:lstStyle>
          <a:p>
            <a:pPr algn="ctr" rtl="0"/>
            <a:endParaRPr lang="tr-TR" dirty="0"/>
          </a:p>
        </p:txBody>
      </p:sp>
      <p:sp>
        <p:nvSpPr>
          <p:cNvPr id="52" name="Oval 51">
            <a:extLst>
              <a:ext uri="{FF2B5EF4-FFF2-40B4-BE49-F238E27FC236}">
                <a16:creationId xmlns:a16="http://schemas.microsoft.com/office/drawing/2014/main" id="{75941C3B-69D9-2131-DE98-77882C6B492E}"/>
              </a:ext>
            </a:extLst>
          </p:cNvPr>
          <p:cNvSpPr/>
          <p:nvPr userDrawn="1"/>
        </p:nvSpPr>
        <p:spPr>
          <a:xfrm>
            <a:off x="9885091" y="4608699"/>
            <a:ext cx="1628275" cy="1628275"/>
          </a:xfrm>
          <a:prstGeom prst="ellipse">
            <a:avLst/>
          </a:prstGeom>
          <a:solidFill>
            <a:schemeClr val="accent3">
              <a:alpha val="9304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tr-TR"/>
            </a:defPPr>
          </a:lstStyle>
          <a:p>
            <a:pPr algn="ctr" rtl="0"/>
            <a:endParaRPr lang="tr-TR" dirty="0">
              <a:solidFill>
                <a:schemeClr val="accent4"/>
              </a:solidFill>
            </a:endParaRPr>
          </a:p>
        </p:txBody>
      </p:sp>
      <p:pic>
        <p:nvPicPr>
          <p:cNvPr id="72" name="Grafik 71">
            <a:extLst>
              <a:ext uri="{FF2B5EF4-FFF2-40B4-BE49-F238E27FC236}">
                <a16:creationId xmlns:a16="http://schemas.microsoft.com/office/drawing/2014/main" id="{F2C371ED-FE8B-10E6-6B09-AB1AF954AAF1}"/>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44820" t="41526" b="3152"/>
          <a:stretch/>
        </p:blipFill>
        <p:spPr>
          <a:xfrm>
            <a:off x="-63921" y="5642"/>
            <a:ext cx="3769859" cy="6852356"/>
          </a:xfrm>
          <a:custGeom>
            <a:avLst/>
            <a:gdLst>
              <a:gd name="connsiteX0" fmla="*/ 0 w 3769859"/>
              <a:gd name="connsiteY0" fmla="*/ 0 h 6852356"/>
              <a:gd name="connsiteX1" fmla="*/ 3769859 w 3769859"/>
              <a:gd name="connsiteY1" fmla="*/ 0 h 6852356"/>
              <a:gd name="connsiteX2" fmla="*/ 3769859 w 3769859"/>
              <a:gd name="connsiteY2" fmla="*/ 6852356 h 6852356"/>
              <a:gd name="connsiteX3" fmla="*/ 0 w 3769859"/>
              <a:gd name="connsiteY3" fmla="*/ 6852356 h 6852356"/>
            </a:gdLst>
            <a:ahLst/>
            <a:cxnLst>
              <a:cxn ang="0">
                <a:pos x="connsiteX0" y="connsiteY0"/>
              </a:cxn>
              <a:cxn ang="0">
                <a:pos x="connsiteX1" y="connsiteY1"/>
              </a:cxn>
              <a:cxn ang="0">
                <a:pos x="connsiteX2" y="connsiteY2"/>
              </a:cxn>
              <a:cxn ang="0">
                <a:pos x="connsiteX3" y="connsiteY3"/>
              </a:cxn>
            </a:cxnLst>
            <a:rect l="l" t="t" r="r" b="b"/>
            <a:pathLst>
              <a:path w="3769859" h="6852356">
                <a:moveTo>
                  <a:pt x="0" y="0"/>
                </a:moveTo>
                <a:lnTo>
                  <a:pt x="3769859" y="0"/>
                </a:lnTo>
                <a:lnTo>
                  <a:pt x="3769859" y="6852356"/>
                </a:lnTo>
                <a:lnTo>
                  <a:pt x="0" y="6852356"/>
                </a:lnTo>
                <a:close/>
              </a:path>
            </a:pathLst>
          </a:custGeom>
        </p:spPr>
      </p:pic>
      <p:pic>
        <p:nvPicPr>
          <p:cNvPr id="57" name="Grafik 56">
            <a:extLst>
              <a:ext uri="{FF2B5EF4-FFF2-40B4-BE49-F238E27FC236}">
                <a16:creationId xmlns:a16="http://schemas.microsoft.com/office/drawing/2014/main" id="{E6DDC0DD-511A-395D-6DF6-B3EBA937EF97}"/>
              </a:ext>
            </a:extLst>
          </p:cNvPr>
          <p:cNvPicPr>
            <a:picLocks noChangeAspect="1"/>
          </p:cNvPicPr>
          <p:nvPr userDrawn="1"/>
        </p:nvPicPr>
        <p:blipFill>
          <a:blip r:embed="rId2">
            <a:extLst>
              <a:ext uri="{96DAC541-7B7A-43D3-8B79-37D633B846F1}">
                <asvg:svgBlip xmlns:asvg="http://schemas.microsoft.com/office/drawing/2016/SVG/main" r:embed="rId3"/>
              </a:ext>
            </a:extLst>
          </a:blip>
          <a:srcRect l="20633" b="65821"/>
          <a:stretch>
            <a:fillRect/>
          </a:stretch>
        </p:blipFill>
        <p:spPr>
          <a:xfrm flipV="1">
            <a:off x="5869" y="1"/>
            <a:ext cx="5332115" cy="2343995"/>
          </a:xfrm>
          <a:custGeom>
            <a:avLst/>
            <a:gdLst>
              <a:gd name="connsiteX0" fmla="*/ 0 w 5332115"/>
              <a:gd name="connsiteY0" fmla="*/ 2343995 h 2343995"/>
              <a:gd name="connsiteX1" fmla="*/ 5332115 w 5332115"/>
              <a:gd name="connsiteY1" fmla="*/ 2343995 h 2343995"/>
              <a:gd name="connsiteX2" fmla="*/ 5332115 w 5332115"/>
              <a:gd name="connsiteY2" fmla="*/ 0 h 2343995"/>
              <a:gd name="connsiteX3" fmla="*/ 0 w 5332115"/>
              <a:gd name="connsiteY3" fmla="*/ 0 h 2343995"/>
            </a:gdLst>
            <a:ahLst/>
            <a:cxnLst>
              <a:cxn ang="0">
                <a:pos x="connsiteX0" y="connsiteY0"/>
              </a:cxn>
              <a:cxn ang="0">
                <a:pos x="connsiteX1" y="connsiteY1"/>
              </a:cxn>
              <a:cxn ang="0">
                <a:pos x="connsiteX2" y="connsiteY2"/>
              </a:cxn>
              <a:cxn ang="0">
                <a:pos x="connsiteX3" y="connsiteY3"/>
              </a:cxn>
            </a:cxnLst>
            <a:rect l="l" t="t" r="r" b="b"/>
            <a:pathLst>
              <a:path w="5332115" h="2343995">
                <a:moveTo>
                  <a:pt x="0" y="2343995"/>
                </a:moveTo>
                <a:lnTo>
                  <a:pt x="5332115" y="2343995"/>
                </a:lnTo>
                <a:lnTo>
                  <a:pt x="5332115" y="0"/>
                </a:lnTo>
                <a:lnTo>
                  <a:pt x="0" y="0"/>
                </a:lnTo>
                <a:close/>
              </a:path>
            </a:pathLst>
          </a:custGeom>
        </p:spPr>
      </p:pic>
      <p:pic>
        <p:nvPicPr>
          <p:cNvPr id="60" name="Grafik 59">
            <a:extLst>
              <a:ext uri="{FF2B5EF4-FFF2-40B4-BE49-F238E27FC236}">
                <a16:creationId xmlns:a16="http://schemas.microsoft.com/office/drawing/2014/main" id="{A03A29F6-2DC7-B284-F21B-10BBEECC0526}"/>
              </a:ext>
            </a:extLst>
          </p:cNvPr>
          <p:cNvPicPr>
            <a:picLocks noChangeAspect="1"/>
          </p:cNvPicPr>
          <p:nvPr userDrawn="1"/>
        </p:nvPicPr>
        <p:blipFill>
          <a:blip r:embed="rId6">
            <a:extLst>
              <a:ext uri="{96DAC541-7B7A-43D3-8B79-37D633B846F1}">
                <asvg:svgBlip xmlns:asvg="http://schemas.microsoft.com/office/drawing/2016/SVG/main" r:embed="rId7"/>
              </a:ext>
            </a:extLst>
          </a:blip>
          <a:srcRect l="14165" t="77500"/>
          <a:stretch>
            <a:fillRect/>
          </a:stretch>
        </p:blipFill>
        <p:spPr>
          <a:xfrm>
            <a:off x="-16872" y="-29980"/>
            <a:ext cx="4459335" cy="1601124"/>
          </a:xfrm>
          <a:custGeom>
            <a:avLst/>
            <a:gdLst>
              <a:gd name="connsiteX0" fmla="*/ 0 w 4459335"/>
              <a:gd name="connsiteY0" fmla="*/ 0 h 1543022"/>
              <a:gd name="connsiteX1" fmla="*/ 4459335 w 4459335"/>
              <a:gd name="connsiteY1" fmla="*/ 0 h 1543022"/>
              <a:gd name="connsiteX2" fmla="*/ 4459335 w 4459335"/>
              <a:gd name="connsiteY2" fmla="*/ 1543022 h 1543022"/>
              <a:gd name="connsiteX3" fmla="*/ 0 w 4459335"/>
              <a:gd name="connsiteY3" fmla="*/ 1543022 h 1543022"/>
            </a:gdLst>
            <a:ahLst/>
            <a:cxnLst>
              <a:cxn ang="0">
                <a:pos x="connsiteX0" y="connsiteY0"/>
              </a:cxn>
              <a:cxn ang="0">
                <a:pos x="connsiteX1" y="connsiteY1"/>
              </a:cxn>
              <a:cxn ang="0">
                <a:pos x="connsiteX2" y="connsiteY2"/>
              </a:cxn>
              <a:cxn ang="0">
                <a:pos x="connsiteX3" y="connsiteY3"/>
              </a:cxn>
            </a:cxnLst>
            <a:rect l="l" t="t" r="r" b="b"/>
            <a:pathLst>
              <a:path w="4459335" h="1543022">
                <a:moveTo>
                  <a:pt x="0" y="0"/>
                </a:moveTo>
                <a:lnTo>
                  <a:pt x="4459335" y="0"/>
                </a:lnTo>
                <a:lnTo>
                  <a:pt x="4459335" y="1543022"/>
                </a:lnTo>
                <a:lnTo>
                  <a:pt x="0" y="1543022"/>
                </a:lnTo>
                <a:close/>
              </a:path>
            </a:pathLst>
          </a:custGeom>
        </p:spPr>
      </p:pic>
      <p:sp>
        <p:nvSpPr>
          <p:cNvPr id="64" name="Oval 63">
            <a:extLst>
              <a:ext uri="{FF2B5EF4-FFF2-40B4-BE49-F238E27FC236}">
                <a16:creationId xmlns:a16="http://schemas.microsoft.com/office/drawing/2014/main" id="{5E42667F-7399-2294-D94B-CB84510A0E95}"/>
              </a:ext>
            </a:extLst>
          </p:cNvPr>
          <p:cNvSpPr/>
          <p:nvPr userDrawn="1"/>
        </p:nvSpPr>
        <p:spPr>
          <a:xfrm>
            <a:off x="3261092" y="1890018"/>
            <a:ext cx="374904" cy="374904"/>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tr-TR"/>
            </a:defPPr>
          </a:lstStyle>
          <a:p>
            <a:pPr algn="ctr" rtl="0"/>
            <a:endParaRPr lang="tr-TR" dirty="0"/>
          </a:p>
        </p:txBody>
      </p:sp>
      <p:pic>
        <p:nvPicPr>
          <p:cNvPr id="26" name="Grafik 25" hidden="1">
            <a:extLst>
              <a:ext uri="{FF2B5EF4-FFF2-40B4-BE49-F238E27FC236}">
                <a16:creationId xmlns:a16="http://schemas.microsoft.com/office/drawing/2014/main" id="{422E8005-83A8-3555-6EFB-842E78C629DF}"/>
              </a:ext>
            </a:extLst>
          </p:cNvPr>
          <p:cNvPicPr>
            <a:picLocks noChangeAspect="1"/>
          </p:cNvPicPr>
          <p:nvPr/>
        </p:nvPicPr>
        <p:blipFill rotWithShape="1">
          <a:blip r:embed="rId8">
            <a:extLst>
              <a:ext uri="{96DAC541-7B7A-43D3-8B79-37D633B846F1}">
                <asvg:svgBlip xmlns:asvg="http://schemas.microsoft.com/office/drawing/2016/SVG/main" r:embed="rId9"/>
              </a:ext>
            </a:extLst>
          </a:blip>
          <a:srcRect l="-162"/>
          <a:stretch/>
        </p:blipFill>
        <p:spPr>
          <a:xfrm>
            <a:off x="-6187440" y="1779373"/>
            <a:ext cx="20888725" cy="4583992"/>
          </a:xfrm>
          <a:custGeom>
            <a:avLst/>
            <a:gdLst>
              <a:gd name="connsiteX0" fmla="*/ 6153662 w 20854947"/>
              <a:gd name="connsiteY0" fmla="*/ 0 h 4583992"/>
              <a:gd name="connsiteX1" fmla="*/ 20854947 w 20854947"/>
              <a:gd name="connsiteY1" fmla="*/ 0 h 4583992"/>
              <a:gd name="connsiteX2" fmla="*/ 20854947 w 20854947"/>
              <a:gd name="connsiteY2" fmla="*/ 2190264 h 4583992"/>
              <a:gd name="connsiteX3" fmla="*/ 18345663 w 20854947"/>
              <a:gd name="connsiteY3" fmla="*/ 2190264 h 4583992"/>
              <a:gd name="connsiteX4" fmla="*/ 18345663 w 20854947"/>
              <a:gd name="connsiteY4" fmla="*/ 4583992 h 4583992"/>
              <a:gd name="connsiteX5" fmla="*/ 0 w 20854947"/>
              <a:gd name="connsiteY5" fmla="*/ 4583992 h 4583992"/>
              <a:gd name="connsiteX6" fmla="*/ 0 w 20854947"/>
              <a:gd name="connsiteY6" fmla="*/ 4313374 h 4583992"/>
              <a:gd name="connsiteX7" fmla="*/ 6153662 w 20854947"/>
              <a:gd name="connsiteY7" fmla="*/ 4313374 h 4583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854947" h="4583992">
                <a:moveTo>
                  <a:pt x="6153662" y="0"/>
                </a:moveTo>
                <a:lnTo>
                  <a:pt x="20854947" y="0"/>
                </a:lnTo>
                <a:lnTo>
                  <a:pt x="20854947" y="2190264"/>
                </a:lnTo>
                <a:lnTo>
                  <a:pt x="18345663" y="2190264"/>
                </a:lnTo>
                <a:lnTo>
                  <a:pt x="18345663" y="4583992"/>
                </a:lnTo>
                <a:lnTo>
                  <a:pt x="0" y="4583992"/>
                </a:lnTo>
                <a:lnTo>
                  <a:pt x="0" y="4313374"/>
                </a:lnTo>
                <a:lnTo>
                  <a:pt x="6153662" y="4313374"/>
                </a:lnTo>
                <a:close/>
              </a:path>
            </a:pathLst>
          </a:custGeom>
        </p:spPr>
      </p:pic>
      <p:sp>
        <p:nvSpPr>
          <p:cNvPr id="73" name="Başlık 1">
            <a:extLst>
              <a:ext uri="{FF2B5EF4-FFF2-40B4-BE49-F238E27FC236}">
                <a16:creationId xmlns:a16="http://schemas.microsoft.com/office/drawing/2014/main" id="{11BE7A0F-8563-C84F-54DB-CF04C6DAD8AC}"/>
              </a:ext>
            </a:extLst>
          </p:cNvPr>
          <p:cNvSpPr>
            <a:spLocks noGrp="1"/>
          </p:cNvSpPr>
          <p:nvPr>
            <p:ph type="title"/>
          </p:nvPr>
        </p:nvSpPr>
        <p:spPr>
          <a:xfrm>
            <a:off x="5985583" y="2214823"/>
            <a:ext cx="3769859" cy="1975104"/>
          </a:xfrm>
        </p:spPr>
        <p:txBody>
          <a:bodyPr rtlCol="0" anchor="b">
            <a:noAutofit/>
          </a:bodyPr>
          <a:lstStyle>
            <a:lvl1pPr>
              <a:defRPr lang="tr-TR" sz="6000"/>
            </a:lvl1pPr>
          </a:lstStyle>
          <a:p>
            <a:pPr rtl="0"/>
            <a:r>
              <a:rPr lang="tr-TR"/>
              <a:t>Asıl başlık stilini düzenlemek için tıklayın</a:t>
            </a:r>
            <a:endParaRPr lang="tr-TR" dirty="0"/>
          </a:p>
        </p:txBody>
      </p:sp>
      <p:sp>
        <p:nvSpPr>
          <p:cNvPr id="3" name="Metin Yer Tutucusu 2">
            <a:extLst>
              <a:ext uri="{FF2B5EF4-FFF2-40B4-BE49-F238E27FC236}">
                <a16:creationId xmlns:a16="http://schemas.microsoft.com/office/drawing/2014/main" id="{CE354F95-4CC9-871D-2B3D-873AB0B21342}"/>
              </a:ext>
            </a:extLst>
          </p:cNvPr>
          <p:cNvSpPr>
            <a:spLocks noGrp="1"/>
          </p:cNvSpPr>
          <p:nvPr>
            <p:ph type="body" idx="1"/>
          </p:nvPr>
        </p:nvSpPr>
        <p:spPr>
          <a:xfrm>
            <a:off x="5996231" y="4278235"/>
            <a:ext cx="3081528" cy="1170432"/>
          </a:xfrm>
        </p:spPr>
        <p:txBody>
          <a:bodyPr rtlCol="0">
            <a:normAutofit/>
          </a:bodyPr>
          <a:lstStyle>
            <a:lvl1pPr marL="0" indent="0">
              <a:lnSpc>
                <a:spcPct val="90000"/>
              </a:lnSpc>
              <a:spcBef>
                <a:spcPts val="1000"/>
              </a:spcBef>
              <a:buNone/>
              <a:defRPr lang="tr-TR" sz="1800">
                <a:solidFill>
                  <a:schemeClr val="tx1"/>
                </a:solidFill>
              </a:defRPr>
            </a:lvl1pPr>
            <a:lvl2pPr marL="457200" indent="0">
              <a:buNone/>
              <a:defRPr lang="tr-TR" sz="2000">
                <a:solidFill>
                  <a:schemeClr val="tx1">
                    <a:tint val="75000"/>
                  </a:schemeClr>
                </a:solidFill>
              </a:defRPr>
            </a:lvl2pPr>
            <a:lvl3pPr marL="914400" indent="0">
              <a:buNone/>
              <a:defRPr lang="tr-TR" sz="1800">
                <a:solidFill>
                  <a:schemeClr val="tx1">
                    <a:tint val="75000"/>
                  </a:schemeClr>
                </a:solidFill>
              </a:defRPr>
            </a:lvl3pPr>
            <a:lvl4pPr marL="1371600" indent="0">
              <a:buNone/>
              <a:defRPr lang="tr-TR" sz="1600">
                <a:solidFill>
                  <a:schemeClr val="tx1">
                    <a:tint val="75000"/>
                  </a:schemeClr>
                </a:solidFill>
              </a:defRPr>
            </a:lvl4pPr>
            <a:lvl5pPr marL="1828800" indent="0">
              <a:buNone/>
              <a:defRPr lang="tr-TR" sz="1600">
                <a:solidFill>
                  <a:schemeClr val="tx1">
                    <a:tint val="75000"/>
                  </a:schemeClr>
                </a:solidFill>
              </a:defRPr>
            </a:lvl5pPr>
            <a:lvl6pPr marL="2286000" indent="0">
              <a:buNone/>
              <a:defRPr lang="tr-TR" sz="1600">
                <a:solidFill>
                  <a:schemeClr val="tx1">
                    <a:tint val="75000"/>
                  </a:schemeClr>
                </a:solidFill>
              </a:defRPr>
            </a:lvl6pPr>
            <a:lvl7pPr marL="2743200" indent="0">
              <a:buNone/>
              <a:defRPr lang="tr-TR" sz="1600">
                <a:solidFill>
                  <a:schemeClr val="tx1">
                    <a:tint val="75000"/>
                  </a:schemeClr>
                </a:solidFill>
              </a:defRPr>
            </a:lvl7pPr>
            <a:lvl8pPr marL="3200400" indent="0">
              <a:buNone/>
              <a:defRPr lang="tr-TR" sz="1600">
                <a:solidFill>
                  <a:schemeClr val="tx1">
                    <a:tint val="75000"/>
                  </a:schemeClr>
                </a:solidFill>
              </a:defRPr>
            </a:lvl8pPr>
            <a:lvl9pPr marL="3657600" indent="0">
              <a:buNone/>
              <a:defRPr lang="tr-TR" sz="1600">
                <a:solidFill>
                  <a:schemeClr val="tx1">
                    <a:tint val="75000"/>
                  </a:schemeClr>
                </a:solidFill>
              </a:defRPr>
            </a:lvl9pPr>
          </a:lstStyle>
          <a:p>
            <a:pPr lvl="0" rtl="0"/>
            <a:r>
              <a:rPr lang="tr-TR"/>
              <a:t>Asıl metin stillerini düzenlemek için tıklayın</a:t>
            </a:r>
          </a:p>
        </p:txBody>
      </p:sp>
    </p:spTree>
    <p:extLst>
      <p:ext uri="{BB962C8B-B14F-4D97-AF65-F5344CB8AC3E}">
        <p14:creationId xmlns:p14="http://schemas.microsoft.com/office/powerpoint/2010/main" val="277276081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Yalnızca Başlık">
    <p:spTree>
      <p:nvGrpSpPr>
        <p:cNvPr id="1" name=""/>
        <p:cNvGrpSpPr/>
        <p:nvPr/>
      </p:nvGrpSpPr>
      <p:grpSpPr>
        <a:xfrm>
          <a:off x="0" y="0"/>
          <a:ext cx="0" cy="0"/>
          <a:chOff x="0" y="0"/>
          <a:chExt cx="0" cy="0"/>
        </a:xfrm>
      </p:grpSpPr>
      <p:sp>
        <p:nvSpPr>
          <p:cNvPr id="21" name="Metin Yer Tutucusu 9">
            <a:extLst>
              <a:ext uri="{FF2B5EF4-FFF2-40B4-BE49-F238E27FC236}">
                <a16:creationId xmlns:a16="http://schemas.microsoft.com/office/drawing/2014/main" id="{F45380E4-4280-4D6A-412C-BEC95C8CA786}"/>
              </a:ext>
            </a:extLst>
          </p:cNvPr>
          <p:cNvSpPr>
            <a:spLocks noGrp="1"/>
          </p:cNvSpPr>
          <p:nvPr>
            <p:ph type="body" sz="quarter" idx="13" hasCustomPrompt="1"/>
          </p:nvPr>
        </p:nvSpPr>
        <p:spPr>
          <a:xfrm>
            <a:off x="1815806" y="793971"/>
            <a:ext cx="621792" cy="621792"/>
          </a:xfrm>
          <a:prstGeom prst="ellipse">
            <a:avLst/>
          </a:prstGeom>
          <a:solidFill>
            <a:schemeClr val="tx2"/>
          </a:solidFill>
        </p:spPr>
        <p:txBody>
          <a:bodyPr lIns="0" tIns="0" rIns="0" bIns="0" rtlCol="0" anchor="t" anchorCtr="0">
            <a:noAutofit/>
          </a:bodyPr>
          <a:lstStyle>
            <a:lvl1pPr marL="0" indent="0" algn="ctr">
              <a:lnSpc>
                <a:spcPct val="100000"/>
              </a:lnSpc>
              <a:spcBef>
                <a:spcPts val="0"/>
              </a:spcBef>
              <a:buNone/>
              <a:defRPr lang="tr-TR" sz="3200" b="0">
                <a:noFill/>
              </a:defRPr>
            </a:lvl1pPr>
          </a:lstStyle>
          <a:p>
            <a:pPr lvl="0" rtl="0"/>
            <a:r>
              <a:rPr lang="tr-TR"/>
              <a:t>X</a:t>
            </a:r>
          </a:p>
        </p:txBody>
      </p:sp>
      <p:sp>
        <p:nvSpPr>
          <p:cNvPr id="6" name="Başlık 5">
            <a:extLst>
              <a:ext uri="{FF2B5EF4-FFF2-40B4-BE49-F238E27FC236}">
                <a16:creationId xmlns:a16="http://schemas.microsoft.com/office/drawing/2014/main" id="{1E2DEC6B-E418-F7FA-5D06-66914BE64098}"/>
              </a:ext>
            </a:extLst>
          </p:cNvPr>
          <p:cNvSpPr>
            <a:spLocks noGrp="1"/>
          </p:cNvSpPr>
          <p:nvPr>
            <p:ph type="title"/>
          </p:nvPr>
        </p:nvSpPr>
        <p:spPr/>
        <p:txBody>
          <a:bodyPr rtlCol="0"/>
          <a:lstStyle>
            <a:defPPr>
              <a:defRPr lang="tr-TR"/>
            </a:defPPr>
          </a:lstStyle>
          <a:p>
            <a:pPr rtl="0"/>
            <a:r>
              <a:rPr lang="tr-TR"/>
              <a:t>Asıl başlık stilini düzenlemek için tıklayın</a:t>
            </a:r>
          </a:p>
        </p:txBody>
      </p:sp>
      <p:sp>
        <p:nvSpPr>
          <p:cNvPr id="22" name="Alt Bilgi Yer Tutucusu 21">
            <a:extLst>
              <a:ext uri="{FF2B5EF4-FFF2-40B4-BE49-F238E27FC236}">
                <a16:creationId xmlns:a16="http://schemas.microsoft.com/office/drawing/2014/main" id="{CDBC6FA3-472C-62C4-429A-28029D228DD1}"/>
              </a:ext>
            </a:extLst>
          </p:cNvPr>
          <p:cNvSpPr>
            <a:spLocks noGrp="1"/>
          </p:cNvSpPr>
          <p:nvPr>
            <p:ph type="ftr" sz="quarter" idx="14"/>
          </p:nvPr>
        </p:nvSpPr>
        <p:spPr/>
        <p:txBody>
          <a:bodyPr rtlCol="0"/>
          <a:lstStyle>
            <a:defPPr>
              <a:defRPr lang="tr-TR"/>
            </a:defPPr>
          </a:lstStyle>
          <a:p>
            <a:pPr rtl="0"/>
            <a:endParaRPr lang="tr-TR" dirty="0"/>
          </a:p>
        </p:txBody>
      </p:sp>
      <p:sp>
        <p:nvSpPr>
          <p:cNvPr id="23" name="Slayt Numarası Yer Tutucusu 22">
            <a:extLst>
              <a:ext uri="{FF2B5EF4-FFF2-40B4-BE49-F238E27FC236}">
                <a16:creationId xmlns:a16="http://schemas.microsoft.com/office/drawing/2014/main" id="{F0B4C4FF-8EF1-767D-7C77-03D625E4B321}"/>
              </a:ext>
            </a:extLst>
          </p:cNvPr>
          <p:cNvSpPr>
            <a:spLocks noGrp="1"/>
          </p:cNvSpPr>
          <p:nvPr>
            <p:ph type="sldNum" sz="quarter" idx="15"/>
          </p:nvPr>
        </p:nvSpPr>
        <p:spPr/>
        <p:txBody>
          <a:bodyPr rtlCol="0"/>
          <a:lstStyle>
            <a:defPPr>
              <a:defRPr lang="tr-TR"/>
            </a:defPPr>
          </a:lstStyle>
          <a:p>
            <a:pPr rtl="0"/>
            <a:fld id="{CC43B8D3-9A08-F84C-9DD4-44948BA52D4B}" type="slidenum">
              <a:rPr lang="tr-TR" smtClean="0"/>
              <a:pPr/>
              <a:t>‹#›</a:t>
            </a:fld>
            <a:endParaRPr lang="tr-TR" dirty="0"/>
          </a:p>
        </p:txBody>
      </p:sp>
    </p:spTree>
    <p:extLst>
      <p:ext uri="{BB962C8B-B14F-4D97-AF65-F5344CB8AC3E}">
        <p14:creationId xmlns:p14="http://schemas.microsoft.com/office/powerpoint/2010/main" val="299239640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oş">
    <p:spTree>
      <p:nvGrpSpPr>
        <p:cNvPr id="1" name=""/>
        <p:cNvGrpSpPr/>
        <p:nvPr/>
      </p:nvGrpSpPr>
      <p:grpSpPr>
        <a:xfrm>
          <a:off x="0" y="0"/>
          <a:ext cx="0" cy="0"/>
          <a:chOff x="0" y="0"/>
          <a:chExt cx="0" cy="0"/>
        </a:xfrm>
      </p:grpSpPr>
      <p:sp>
        <p:nvSpPr>
          <p:cNvPr id="7" name="Metin Yer Tutucusu 9">
            <a:extLst>
              <a:ext uri="{FF2B5EF4-FFF2-40B4-BE49-F238E27FC236}">
                <a16:creationId xmlns:a16="http://schemas.microsoft.com/office/drawing/2014/main" id="{A48C42A6-E4A3-57E4-DBFE-86C89D6D36CD}"/>
              </a:ext>
            </a:extLst>
          </p:cNvPr>
          <p:cNvSpPr>
            <a:spLocks noGrp="1"/>
          </p:cNvSpPr>
          <p:nvPr>
            <p:ph type="body" sz="quarter" idx="13" hasCustomPrompt="1"/>
          </p:nvPr>
        </p:nvSpPr>
        <p:spPr>
          <a:xfrm>
            <a:off x="1815806" y="793971"/>
            <a:ext cx="621792" cy="621792"/>
          </a:xfrm>
          <a:prstGeom prst="ellipse">
            <a:avLst/>
          </a:prstGeom>
          <a:solidFill>
            <a:schemeClr val="tx2"/>
          </a:solidFill>
        </p:spPr>
        <p:txBody>
          <a:bodyPr lIns="0" tIns="0" rIns="0" bIns="0" rtlCol="0" anchor="t" anchorCtr="0">
            <a:noAutofit/>
          </a:bodyPr>
          <a:lstStyle>
            <a:lvl1pPr marL="0" indent="0" algn="ctr">
              <a:lnSpc>
                <a:spcPct val="100000"/>
              </a:lnSpc>
              <a:spcBef>
                <a:spcPts val="0"/>
              </a:spcBef>
              <a:buNone/>
              <a:defRPr lang="tr-TR" sz="3200" b="0">
                <a:noFill/>
              </a:defRPr>
            </a:lvl1pPr>
          </a:lstStyle>
          <a:p>
            <a:pPr lvl="0" rtl="0"/>
            <a:r>
              <a:rPr lang="tr-TR"/>
              <a:t>X</a:t>
            </a:r>
          </a:p>
        </p:txBody>
      </p:sp>
      <p:sp>
        <p:nvSpPr>
          <p:cNvPr id="5" name="Alt Bilgi Yer Tutucusu 4">
            <a:extLst>
              <a:ext uri="{FF2B5EF4-FFF2-40B4-BE49-F238E27FC236}">
                <a16:creationId xmlns:a16="http://schemas.microsoft.com/office/drawing/2014/main" id="{D90272D4-D364-93D2-A948-9DD478627EAA}"/>
              </a:ext>
            </a:extLst>
          </p:cNvPr>
          <p:cNvSpPr>
            <a:spLocks noGrp="1"/>
          </p:cNvSpPr>
          <p:nvPr>
            <p:ph type="ftr" sz="quarter" idx="10"/>
          </p:nvPr>
        </p:nvSpPr>
        <p:spPr/>
        <p:txBody>
          <a:bodyPr rtlCol="0"/>
          <a:lstStyle>
            <a:defPPr>
              <a:defRPr lang="tr-TR"/>
            </a:defPPr>
          </a:lstStyle>
          <a:p>
            <a:pPr rtl="0"/>
            <a:endParaRPr lang="tr-TR" dirty="0"/>
          </a:p>
        </p:txBody>
      </p:sp>
      <p:sp>
        <p:nvSpPr>
          <p:cNvPr id="6" name="Slayt Numarası Yer Tutucusu 5">
            <a:extLst>
              <a:ext uri="{FF2B5EF4-FFF2-40B4-BE49-F238E27FC236}">
                <a16:creationId xmlns:a16="http://schemas.microsoft.com/office/drawing/2014/main" id="{164DD4E5-F3CE-6199-31DD-1C03C409E0CC}"/>
              </a:ext>
            </a:extLst>
          </p:cNvPr>
          <p:cNvSpPr>
            <a:spLocks noGrp="1"/>
          </p:cNvSpPr>
          <p:nvPr>
            <p:ph type="sldNum" sz="quarter" idx="11"/>
          </p:nvPr>
        </p:nvSpPr>
        <p:spPr/>
        <p:txBody>
          <a:bodyPr rtlCol="0"/>
          <a:lstStyle>
            <a:defPPr>
              <a:defRPr lang="tr-TR"/>
            </a:defPPr>
          </a:lstStyle>
          <a:p>
            <a:pPr rtl="0"/>
            <a:fld id="{CC43B8D3-9A08-F84C-9DD4-44948BA52D4B}" type="slidenum">
              <a:rPr lang="tr-TR" smtClean="0"/>
              <a:pPr/>
              <a:t>‹#›</a:t>
            </a:fld>
            <a:endParaRPr lang="tr-TR" dirty="0"/>
          </a:p>
        </p:txBody>
      </p:sp>
    </p:spTree>
    <p:extLst>
      <p:ext uri="{BB962C8B-B14F-4D97-AF65-F5344CB8AC3E}">
        <p14:creationId xmlns:p14="http://schemas.microsoft.com/office/powerpoint/2010/main" val="171712912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Resim Yazılı İçerik">
    <p:spTree>
      <p:nvGrpSpPr>
        <p:cNvPr id="1" name=""/>
        <p:cNvGrpSpPr/>
        <p:nvPr/>
      </p:nvGrpSpPr>
      <p:grpSpPr>
        <a:xfrm>
          <a:off x="0" y="0"/>
          <a:ext cx="0" cy="0"/>
          <a:chOff x="0" y="0"/>
          <a:chExt cx="0" cy="0"/>
        </a:xfrm>
      </p:grpSpPr>
      <p:sp>
        <p:nvSpPr>
          <p:cNvPr id="9" name="Metin Yer Tutucusu 9">
            <a:extLst>
              <a:ext uri="{FF2B5EF4-FFF2-40B4-BE49-F238E27FC236}">
                <a16:creationId xmlns:a16="http://schemas.microsoft.com/office/drawing/2014/main" id="{3FA20FC2-E959-7E20-4647-E505BD8BE4F6}"/>
              </a:ext>
            </a:extLst>
          </p:cNvPr>
          <p:cNvSpPr>
            <a:spLocks noGrp="1"/>
          </p:cNvSpPr>
          <p:nvPr>
            <p:ph type="body" sz="quarter" idx="13" hasCustomPrompt="1"/>
          </p:nvPr>
        </p:nvSpPr>
        <p:spPr>
          <a:xfrm>
            <a:off x="1815806" y="793971"/>
            <a:ext cx="621792" cy="621792"/>
          </a:xfrm>
          <a:prstGeom prst="ellipse">
            <a:avLst/>
          </a:prstGeom>
          <a:solidFill>
            <a:schemeClr val="tx2"/>
          </a:solidFill>
        </p:spPr>
        <p:txBody>
          <a:bodyPr lIns="0" tIns="0" rIns="0" bIns="0" rtlCol="0" anchor="t" anchorCtr="0">
            <a:noAutofit/>
          </a:bodyPr>
          <a:lstStyle>
            <a:lvl1pPr marL="0" indent="0" algn="ctr">
              <a:lnSpc>
                <a:spcPct val="100000"/>
              </a:lnSpc>
              <a:spcBef>
                <a:spcPts val="0"/>
              </a:spcBef>
              <a:buNone/>
              <a:defRPr lang="tr-TR" sz="3200" b="0">
                <a:noFill/>
              </a:defRPr>
            </a:lvl1pPr>
          </a:lstStyle>
          <a:p>
            <a:pPr lvl="0" rtl="0"/>
            <a:r>
              <a:rPr lang="tr-TR"/>
              <a:t>X</a:t>
            </a:r>
          </a:p>
        </p:txBody>
      </p:sp>
      <p:sp>
        <p:nvSpPr>
          <p:cNvPr id="3" name="İçerik Yer Tutucusu 2">
            <a:extLst>
              <a:ext uri="{FF2B5EF4-FFF2-40B4-BE49-F238E27FC236}">
                <a16:creationId xmlns:a16="http://schemas.microsoft.com/office/drawing/2014/main" id="{F9A56E61-4EF1-44C9-6CC9-6876765A738C}"/>
              </a:ext>
            </a:extLst>
          </p:cNvPr>
          <p:cNvSpPr>
            <a:spLocks noGrp="1"/>
          </p:cNvSpPr>
          <p:nvPr>
            <p:ph idx="1"/>
          </p:nvPr>
        </p:nvSpPr>
        <p:spPr>
          <a:xfrm>
            <a:off x="5183188" y="2057400"/>
            <a:ext cx="6172200" cy="4069080"/>
          </a:xfrm>
        </p:spPr>
        <p:txBody>
          <a:bodyPr rtlCol="0"/>
          <a:lstStyle>
            <a:lvl1pPr>
              <a:defRPr lang="tr-TR" sz="3200"/>
            </a:lvl1pPr>
            <a:lvl2pPr>
              <a:defRPr lang="tr-TR" sz="2800"/>
            </a:lvl2pPr>
            <a:lvl3pPr>
              <a:defRPr lang="tr-TR" sz="2400"/>
            </a:lvl3pPr>
            <a:lvl4pPr>
              <a:defRPr lang="tr-TR" sz="2000"/>
            </a:lvl4pPr>
            <a:lvl5pPr>
              <a:defRPr lang="tr-TR" sz="2000"/>
            </a:lvl5pPr>
            <a:lvl6pPr>
              <a:defRPr lang="tr-TR" sz="2000"/>
            </a:lvl6pPr>
            <a:lvl7pPr>
              <a:defRPr lang="tr-TR" sz="2000"/>
            </a:lvl7pPr>
            <a:lvl8pPr>
              <a:defRPr lang="tr-TR" sz="2000"/>
            </a:lvl8pPr>
            <a:lvl9pPr>
              <a:defRPr lang="tr-TR" sz="2000"/>
            </a:lvl9pPr>
          </a:lstStyle>
          <a:p>
            <a:pPr lvl="0" rtl="0"/>
            <a:r>
              <a:rPr lang="tr-TR"/>
              <a:t>Asıl metin stillerini düzenlemek için tıklayın</a:t>
            </a:r>
          </a:p>
          <a:p>
            <a:pPr lvl="1" rtl="0"/>
            <a:r>
              <a:rPr lang="tr-TR"/>
              <a:t>İkinci düzey</a:t>
            </a:r>
          </a:p>
          <a:p>
            <a:pPr lvl="2" rtl="0"/>
            <a:r>
              <a:rPr lang="tr-TR"/>
              <a:t>Üçüncü düzey</a:t>
            </a:r>
          </a:p>
          <a:p>
            <a:pPr lvl="3" rtl="0"/>
            <a:r>
              <a:rPr lang="tr-TR"/>
              <a:t>Dördüncü düzey</a:t>
            </a:r>
          </a:p>
          <a:p>
            <a:pPr lvl="4" rtl="0"/>
            <a:r>
              <a:rPr lang="tr-TR"/>
              <a:t>Beşinci düzey</a:t>
            </a:r>
          </a:p>
        </p:txBody>
      </p:sp>
      <p:sp>
        <p:nvSpPr>
          <p:cNvPr id="4" name="Metin Yer Tutucusu 3">
            <a:extLst>
              <a:ext uri="{FF2B5EF4-FFF2-40B4-BE49-F238E27FC236}">
                <a16:creationId xmlns:a16="http://schemas.microsoft.com/office/drawing/2014/main" id="{FA7802A7-DF1B-DE1B-4EA4-055C59350761}"/>
              </a:ext>
            </a:extLst>
          </p:cNvPr>
          <p:cNvSpPr>
            <a:spLocks noGrp="1"/>
          </p:cNvSpPr>
          <p:nvPr>
            <p:ph type="body" sz="half" idx="2"/>
          </p:nvPr>
        </p:nvSpPr>
        <p:spPr>
          <a:xfrm>
            <a:off x="839788" y="2057400"/>
            <a:ext cx="3932237" cy="4069080"/>
          </a:xfrm>
        </p:spPr>
        <p:txBody>
          <a:bodyPr rtlCol="0"/>
          <a:lstStyle>
            <a:lvl1pPr marL="0" indent="0">
              <a:buNone/>
              <a:defRPr lang="tr-TR" sz="1600"/>
            </a:lvl1pPr>
            <a:lvl2pPr marL="457200" indent="0">
              <a:buNone/>
              <a:defRPr lang="tr-TR" sz="1400"/>
            </a:lvl2pPr>
            <a:lvl3pPr marL="914400" indent="0">
              <a:buNone/>
              <a:defRPr lang="tr-TR" sz="1200"/>
            </a:lvl3pPr>
            <a:lvl4pPr marL="1371600" indent="0">
              <a:buNone/>
              <a:defRPr lang="tr-TR" sz="1000"/>
            </a:lvl4pPr>
            <a:lvl5pPr marL="1828800" indent="0">
              <a:buNone/>
              <a:defRPr lang="tr-TR" sz="1000"/>
            </a:lvl5pPr>
            <a:lvl6pPr marL="2286000" indent="0">
              <a:buNone/>
              <a:defRPr lang="tr-TR" sz="1000"/>
            </a:lvl6pPr>
            <a:lvl7pPr marL="2743200" indent="0">
              <a:buNone/>
              <a:defRPr lang="tr-TR" sz="1000"/>
            </a:lvl7pPr>
            <a:lvl8pPr marL="3200400" indent="0">
              <a:buNone/>
              <a:defRPr lang="tr-TR" sz="1000"/>
            </a:lvl8pPr>
            <a:lvl9pPr marL="3657600" indent="0">
              <a:buNone/>
              <a:defRPr lang="tr-TR" sz="1000"/>
            </a:lvl9pPr>
          </a:lstStyle>
          <a:p>
            <a:pPr lvl="0" rtl="0"/>
            <a:r>
              <a:rPr lang="tr-TR"/>
              <a:t>Asıl metin stillerini düzenlemek için tıklayın</a:t>
            </a:r>
          </a:p>
        </p:txBody>
      </p:sp>
      <p:sp>
        <p:nvSpPr>
          <p:cNvPr id="8" name="Başlık 7">
            <a:extLst>
              <a:ext uri="{FF2B5EF4-FFF2-40B4-BE49-F238E27FC236}">
                <a16:creationId xmlns:a16="http://schemas.microsoft.com/office/drawing/2014/main" id="{FB2F4222-9F0A-A7FE-DFA4-39F2D1A27DA7}"/>
              </a:ext>
            </a:extLst>
          </p:cNvPr>
          <p:cNvSpPr>
            <a:spLocks noGrp="1"/>
          </p:cNvSpPr>
          <p:nvPr>
            <p:ph type="title"/>
          </p:nvPr>
        </p:nvSpPr>
        <p:spPr/>
        <p:txBody>
          <a:bodyPr rtlCol="0"/>
          <a:lstStyle>
            <a:defPPr>
              <a:defRPr lang="tr-TR"/>
            </a:defPPr>
          </a:lstStyle>
          <a:p>
            <a:pPr rtl="0"/>
            <a:r>
              <a:rPr lang="tr-TR"/>
              <a:t>Asıl başlık stilini düzenlemek için tıklayın</a:t>
            </a:r>
          </a:p>
        </p:txBody>
      </p:sp>
      <p:sp>
        <p:nvSpPr>
          <p:cNvPr id="10" name="Alt Bilgi Yer Tutucusu 9">
            <a:extLst>
              <a:ext uri="{FF2B5EF4-FFF2-40B4-BE49-F238E27FC236}">
                <a16:creationId xmlns:a16="http://schemas.microsoft.com/office/drawing/2014/main" id="{A9174264-0D17-CF28-8778-3DD02FD42C48}"/>
              </a:ext>
            </a:extLst>
          </p:cNvPr>
          <p:cNvSpPr>
            <a:spLocks noGrp="1"/>
          </p:cNvSpPr>
          <p:nvPr>
            <p:ph type="ftr" sz="quarter" idx="14"/>
          </p:nvPr>
        </p:nvSpPr>
        <p:spPr/>
        <p:txBody>
          <a:bodyPr rtlCol="0"/>
          <a:lstStyle>
            <a:defPPr>
              <a:defRPr lang="tr-TR"/>
            </a:defPPr>
          </a:lstStyle>
          <a:p>
            <a:pPr rtl="0"/>
            <a:endParaRPr lang="tr-TR" dirty="0"/>
          </a:p>
        </p:txBody>
      </p:sp>
      <p:sp>
        <p:nvSpPr>
          <p:cNvPr id="11" name="Slayt Numarası Yer Tutucusu 10">
            <a:extLst>
              <a:ext uri="{FF2B5EF4-FFF2-40B4-BE49-F238E27FC236}">
                <a16:creationId xmlns:a16="http://schemas.microsoft.com/office/drawing/2014/main" id="{4FFFA002-049D-7794-5114-044DA2B571DB}"/>
              </a:ext>
            </a:extLst>
          </p:cNvPr>
          <p:cNvSpPr>
            <a:spLocks noGrp="1"/>
          </p:cNvSpPr>
          <p:nvPr>
            <p:ph type="sldNum" sz="quarter" idx="15"/>
          </p:nvPr>
        </p:nvSpPr>
        <p:spPr/>
        <p:txBody>
          <a:bodyPr rtlCol="0"/>
          <a:lstStyle>
            <a:defPPr>
              <a:defRPr lang="tr-TR"/>
            </a:defPPr>
          </a:lstStyle>
          <a:p>
            <a:pPr rtl="0"/>
            <a:fld id="{CC43B8D3-9A08-F84C-9DD4-44948BA52D4B}" type="slidenum">
              <a:rPr lang="tr-TR" smtClean="0"/>
              <a:pPr/>
              <a:t>‹#›</a:t>
            </a:fld>
            <a:endParaRPr lang="tr-TR" dirty="0"/>
          </a:p>
        </p:txBody>
      </p:sp>
    </p:spTree>
    <p:extLst>
      <p:ext uri="{BB962C8B-B14F-4D97-AF65-F5344CB8AC3E}">
        <p14:creationId xmlns:p14="http://schemas.microsoft.com/office/powerpoint/2010/main" val="32499120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aşlık ve İçerik">
    <p:spTree>
      <p:nvGrpSpPr>
        <p:cNvPr id="1" name=""/>
        <p:cNvGrpSpPr/>
        <p:nvPr/>
      </p:nvGrpSpPr>
      <p:grpSpPr>
        <a:xfrm>
          <a:off x="0" y="0"/>
          <a:ext cx="0" cy="0"/>
          <a:chOff x="0" y="0"/>
          <a:chExt cx="0" cy="0"/>
        </a:xfrm>
      </p:grpSpPr>
      <p:grpSp>
        <p:nvGrpSpPr>
          <p:cNvPr id="58" name="Grup 57">
            <a:extLst>
              <a:ext uri="{FF2B5EF4-FFF2-40B4-BE49-F238E27FC236}">
                <a16:creationId xmlns:a16="http://schemas.microsoft.com/office/drawing/2014/main" id="{7F9A3535-D85B-F023-B8C0-28D2FEAAD9E0}"/>
              </a:ext>
            </a:extLst>
          </p:cNvPr>
          <p:cNvGrpSpPr/>
          <p:nvPr userDrawn="1"/>
        </p:nvGrpSpPr>
        <p:grpSpPr>
          <a:xfrm>
            <a:off x="1" y="3827512"/>
            <a:ext cx="12198945" cy="3030489"/>
            <a:chOff x="1" y="3827512"/>
            <a:chExt cx="12198945" cy="3030489"/>
          </a:xfrm>
        </p:grpSpPr>
        <p:sp>
          <p:nvSpPr>
            <p:cNvPr id="57" name="Serbest Biçim: Şekil 56">
              <a:extLst>
                <a:ext uri="{FF2B5EF4-FFF2-40B4-BE49-F238E27FC236}">
                  <a16:creationId xmlns:a16="http://schemas.microsoft.com/office/drawing/2014/main" id="{C11C7D54-0954-B838-DA12-86EA86543A54}"/>
                </a:ext>
              </a:extLst>
            </p:cNvPr>
            <p:cNvSpPr/>
            <p:nvPr userDrawn="1"/>
          </p:nvSpPr>
          <p:spPr>
            <a:xfrm>
              <a:off x="11488761" y="5133340"/>
              <a:ext cx="521208" cy="1724660"/>
            </a:xfrm>
            <a:custGeom>
              <a:avLst/>
              <a:gdLst>
                <a:gd name="connsiteX0" fmla="*/ 834 w 513332"/>
                <a:gd name="connsiteY0" fmla="*/ -1393 h 1623974"/>
                <a:gd name="connsiteX1" fmla="*/ 514166 w 513332"/>
                <a:gd name="connsiteY1" fmla="*/ -1393 h 1623974"/>
                <a:gd name="connsiteX2" fmla="*/ 514166 w 513332"/>
                <a:gd name="connsiteY2" fmla="*/ 1622582 h 1623974"/>
                <a:gd name="connsiteX3" fmla="*/ 834 w 513332"/>
                <a:gd name="connsiteY3" fmla="*/ 1622582 h 1623974"/>
              </a:gdLst>
              <a:ahLst/>
              <a:cxnLst>
                <a:cxn ang="0">
                  <a:pos x="connsiteX0" y="connsiteY0"/>
                </a:cxn>
                <a:cxn ang="0">
                  <a:pos x="connsiteX1" y="connsiteY1"/>
                </a:cxn>
                <a:cxn ang="0">
                  <a:pos x="connsiteX2" y="connsiteY2"/>
                </a:cxn>
                <a:cxn ang="0">
                  <a:pos x="connsiteX3" y="connsiteY3"/>
                </a:cxn>
              </a:cxnLst>
              <a:rect l="l" t="t" r="r" b="b"/>
              <a:pathLst>
                <a:path w="513332" h="1623974">
                  <a:moveTo>
                    <a:pt x="834" y="-1393"/>
                  </a:moveTo>
                  <a:lnTo>
                    <a:pt x="514166" y="-1393"/>
                  </a:lnTo>
                  <a:lnTo>
                    <a:pt x="514166" y="1622582"/>
                  </a:lnTo>
                  <a:lnTo>
                    <a:pt x="834" y="1622582"/>
                  </a:lnTo>
                  <a:close/>
                </a:path>
              </a:pathLst>
            </a:custGeom>
            <a:solidFill>
              <a:schemeClr val="accent1"/>
            </a:solidFill>
            <a:ln w="2820" cap="flat">
              <a:solidFill>
                <a:schemeClr val="accent1"/>
              </a:solidFill>
              <a:prstDash val="solid"/>
              <a:miter/>
            </a:ln>
          </p:spPr>
          <p:txBody>
            <a:bodyPr rtlCol="0" anchor="ctr"/>
            <a:lstStyle>
              <a:defPPr>
                <a:defRPr lang="tr-TR"/>
              </a:defPPr>
            </a:lstStyle>
            <a:p>
              <a:pPr rtl="0"/>
              <a:endParaRPr lang="tr-TR" dirty="0"/>
            </a:p>
          </p:txBody>
        </p:sp>
        <p:pic>
          <p:nvPicPr>
            <p:cNvPr id="55" name="Grafik 54">
              <a:extLst>
                <a:ext uri="{FF2B5EF4-FFF2-40B4-BE49-F238E27FC236}">
                  <a16:creationId xmlns:a16="http://schemas.microsoft.com/office/drawing/2014/main" id="{E49D87C6-232E-E91C-0D76-756637414E88}"/>
                </a:ext>
              </a:extLst>
            </p:cNvPr>
            <p:cNvPicPr>
              <a:picLocks noChangeAspect="1"/>
            </p:cNvPicPr>
            <p:nvPr userDrawn="1"/>
          </p:nvPicPr>
          <p:blipFill>
            <a:blip r:embed="rId2">
              <a:extLst>
                <a:ext uri="{96DAC541-7B7A-43D3-8B79-37D633B846F1}">
                  <asvg:svgBlip xmlns:asvg="http://schemas.microsoft.com/office/drawing/2016/SVG/main" r:embed="rId3"/>
                </a:ext>
              </a:extLst>
            </a:blip>
            <a:srcRect l="9291" r="42583" b="30832"/>
            <a:stretch>
              <a:fillRect/>
            </a:stretch>
          </p:blipFill>
          <p:spPr>
            <a:xfrm>
              <a:off x="1" y="3827512"/>
              <a:ext cx="12198945" cy="3030489"/>
            </a:xfrm>
            <a:custGeom>
              <a:avLst/>
              <a:gdLst>
                <a:gd name="connsiteX0" fmla="*/ 0 w 12198945"/>
                <a:gd name="connsiteY0" fmla="*/ 0 h 3030489"/>
                <a:gd name="connsiteX1" fmla="*/ 12198945 w 12198945"/>
                <a:gd name="connsiteY1" fmla="*/ 0 h 3030489"/>
                <a:gd name="connsiteX2" fmla="*/ 12198945 w 12198945"/>
                <a:gd name="connsiteY2" fmla="*/ 1369519 h 3030489"/>
                <a:gd name="connsiteX3" fmla="*/ 11240822 w 12198945"/>
                <a:gd name="connsiteY3" fmla="*/ 1369519 h 3030489"/>
                <a:gd name="connsiteX4" fmla="*/ 11240822 w 12198945"/>
                <a:gd name="connsiteY4" fmla="*/ 3030489 h 3030489"/>
                <a:gd name="connsiteX5" fmla="*/ 0 w 12198945"/>
                <a:gd name="connsiteY5" fmla="*/ 3030489 h 3030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8945" h="3030489">
                  <a:moveTo>
                    <a:pt x="0" y="0"/>
                  </a:moveTo>
                  <a:lnTo>
                    <a:pt x="12198945" y="0"/>
                  </a:lnTo>
                  <a:lnTo>
                    <a:pt x="12198945" y="1369519"/>
                  </a:lnTo>
                  <a:lnTo>
                    <a:pt x="11240822" y="1369519"/>
                  </a:lnTo>
                  <a:lnTo>
                    <a:pt x="11240822" y="3030489"/>
                  </a:lnTo>
                  <a:lnTo>
                    <a:pt x="0" y="3030489"/>
                  </a:lnTo>
                  <a:close/>
                </a:path>
              </a:pathLst>
            </a:custGeom>
          </p:spPr>
        </p:pic>
      </p:grpSp>
      <p:sp>
        <p:nvSpPr>
          <p:cNvPr id="2" name="Başlık 1">
            <a:extLst>
              <a:ext uri="{FF2B5EF4-FFF2-40B4-BE49-F238E27FC236}">
                <a16:creationId xmlns:a16="http://schemas.microsoft.com/office/drawing/2014/main" id="{160AE1B9-1C14-F852-2B97-05DAA5F80CD7}"/>
              </a:ext>
            </a:extLst>
          </p:cNvPr>
          <p:cNvSpPr>
            <a:spLocks noGrp="1"/>
          </p:cNvSpPr>
          <p:nvPr>
            <p:ph type="title"/>
          </p:nvPr>
        </p:nvSpPr>
        <p:spPr/>
        <p:txBody>
          <a:bodyPr rtlCol="0"/>
          <a:lstStyle>
            <a:defPPr>
              <a:defRPr lang="tr-TR"/>
            </a:defPPr>
          </a:lstStyle>
          <a:p>
            <a:pPr rtl="0"/>
            <a:r>
              <a:rPr lang="tr-TR"/>
              <a:t>Asıl başlık stilini düzenlemek için tıklayın</a:t>
            </a:r>
          </a:p>
        </p:txBody>
      </p:sp>
      <p:sp>
        <p:nvSpPr>
          <p:cNvPr id="3" name="İçerik Yer Tutucusu 2">
            <a:extLst>
              <a:ext uri="{FF2B5EF4-FFF2-40B4-BE49-F238E27FC236}">
                <a16:creationId xmlns:a16="http://schemas.microsoft.com/office/drawing/2014/main" id="{2B433B37-5F68-E267-936F-4CA547437331}"/>
              </a:ext>
            </a:extLst>
          </p:cNvPr>
          <p:cNvSpPr>
            <a:spLocks noGrp="1"/>
          </p:cNvSpPr>
          <p:nvPr>
            <p:ph idx="1"/>
          </p:nvPr>
        </p:nvSpPr>
        <p:spPr>
          <a:xfrm>
            <a:off x="1600200" y="2121408"/>
            <a:ext cx="6510528" cy="3578352"/>
          </a:xfrm>
        </p:spPr>
        <p:txBody>
          <a:bodyPr rtlCol="0"/>
          <a:lstStyle>
            <a:lvl1pPr marL="0" indent="0">
              <a:buNone/>
              <a:defRPr lang="tr-TR" sz="1800"/>
            </a:lvl1pPr>
            <a:lvl2pPr marL="283464">
              <a:defRPr lang="tr-TR" sz="1800"/>
            </a:lvl2pPr>
            <a:lvl3pPr marL="566928">
              <a:defRPr lang="tr-TR" sz="1600"/>
            </a:lvl3pPr>
            <a:lvl4pPr marL="758952">
              <a:defRPr lang="tr-TR" sz="1400"/>
            </a:lvl4pPr>
            <a:lvl5pPr marL="1042416">
              <a:defRPr lang="tr-TR" sz="1400"/>
            </a:lvl5pPr>
          </a:lstStyle>
          <a:p>
            <a:pPr lvl="0" rtl="0"/>
            <a:r>
              <a:rPr lang="tr-TR"/>
              <a:t>Asıl metin stillerini düzenlemek için tıklayın</a:t>
            </a:r>
          </a:p>
          <a:p>
            <a:pPr lvl="1" rtl="0"/>
            <a:r>
              <a:rPr lang="tr-TR"/>
              <a:t>İkinci düzey</a:t>
            </a:r>
          </a:p>
          <a:p>
            <a:pPr lvl="2" rtl="0"/>
            <a:r>
              <a:rPr lang="tr-TR"/>
              <a:t>Üçüncü düzey</a:t>
            </a:r>
          </a:p>
          <a:p>
            <a:pPr lvl="3" rtl="0"/>
            <a:r>
              <a:rPr lang="tr-TR"/>
              <a:t>Dördüncü düzey</a:t>
            </a:r>
          </a:p>
          <a:p>
            <a:pPr lvl="4" rtl="0"/>
            <a:r>
              <a:rPr lang="tr-TR"/>
              <a:t>Beşinci düzey</a:t>
            </a:r>
          </a:p>
        </p:txBody>
      </p:sp>
      <p:sp>
        <p:nvSpPr>
          <p:cNvPr id="7" name="Metin Yer Tutucusu 9">
            <a:extLst>
              <a:ext uri="{FF2B5EF4-FFF2-40B4-BE49-F238E27FC236}">
                <a16:creationId xmlns:a16="http://schemas.microsoft.com/office/drawing/2014/main" id="{E3602100-4B1B-08F9-3FE3-A39515512D51}"/>
              </a:ext>
            </a:extLst>
          </p:cNvPr>
          <p:cNvSpPr>
            <a:spLocks noGrp="1"/>
          </p:cNvSpPr>
          <p:nvPr>
            <p:ph type="body" sz="quarter" idx="13" hasCustomPrompt="1"/>
          </p:nvPr>
        </p:nvSpPr>
        <p:spPr>
          <a:xfrm>
            <a:off x="1815806" y="793971"/>
            <a:ext cx="621792" cy="621792"/>
          </a:xfrm>
          <a:prstGeom prst="ellipse">
            <a:avLst/>
          </a:prstGeom>
          <a:solidFill>
            <a:schemeClr val="accent1"/>
          </a:solidFill>
        </p:spPr>
        <p:txBody>
          <a:bodyPr lIns="0" tIns="0" rIns="0" bIns="0" rtlCol="0" anchor="t" anchorCtr="0">
            <a:noAutofit/>
          </a:bodyPr>
          <a:lstStyle>
            <a:lvl1pPr marL="0" indent="0" algn="ctr">
              <a:lnSpc>
                <a:spcPct val="100000"/>
              </a:lnSpc>
              <a:spcBef>
                <a:spcPts val="0"/>
              </a:spcBef>
              <a:buNone/>
              <a:defRPr lang="tr-TR" sz="3200" b="0">
                <a:noFill/>
              </a:defRPr>
            </a:lvl1pPr>
          </a:lstStyle>
          <a:p>
            <a:pPr lvl="0" rtl="0"/>
            <a:r>
              <a:rPr lang="tr-TR"/>
              <a:t>X</a:t>
            </a:r>
          </a:p>
        </p:txBody>
      </p:sp>
      <p:sp>
        <p:nvSpPr>
          <p:cNvPr id="11" name="Serbest Form 65">
            <a:extLst>
              <a:ext uri="{FF2B5EF4-FFF2-40B4-BE49-F238E27FC236}">
                <a16:creationId xmlns:a16="http://schemas.microsoft.com/office/drawing/2014/main" id="{232AA84F-639D-A24B-BB67-2694CC069C65}"/>
              </a:ext>
            </a:extLst>
          </p:cNvPr>
          <p:cNvSpPr/>
          <p:nvPr/>
        </p:nvSpPr>
        <p:spPr>
          <a:xfrm>
            <a:off x="838989" y="5178370"/>
            <a:ext cx="2157098" cy="1679630"/>
          </a:xfrm>
          <a:custGeom>
            <a:avLst/>
            <a:gdLst>
              <a:gd name="connsiteX0" fmla="*/ 1078549 w 2157098"/>
              <a:gd name="connsiteY0" fmla="*/ 0 h 1679630"/>
              <a:gd name="connsiteX1" fmla="*/ 2157098 w 2157098"/>
              <a:gd name="connsiteY1" fmla="*/ 1078549 h 1679630"/>
              <a:gd name="connsiteX2" fmla="*/ 2072341 w 2157098"/>
              <a:gd name="connsiteY2" fmla="*/ 1498369 h 1679630"/>
              <a:gd name="connsiteX3" fmla="*/ 1973955 w 2157098"/>
              <a:gd name="connsiteY3" fmla="*/ 1679630 h 1679630"/>
              <a:gd name="connsiteX4" fmla="*/ 183143 w 2157098"/>
              <a:gd name="connsiteY4" fmla="*/ 1679630 h 1679630"/>
              <a:gd name="connsiteX5" fmla="*/ 84758 w 2157098"/>
              <a:gd name="connsiteY5" fmla="*/ 1498369 h 1679630"/>
              <a:gd name="connsiteX6" fmla="*/ 0 w 2157098"/>
              <a:gd name="connsiteY6" fmla="*/ 1078549 h 1679630"/>
              <a:gd name="connsiteX7" fmla="*/ 1078549 w 2157098"/>
              <a:gd name="connsiteY7" fmla="*/ 0 h 1679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57098" h="1679630">
                <a:moveTo>
                  <a:pt x="1078549" y="0"/>
                </a:moveTo>
                <a:cubicBezTo>
                  <a:pt x="1674215" y="0"/>
                  <a:pt x="2157098" y="482883"/>
                  <a:pt x="2157098" y="1078549"/>
                </a:cubicBezTo>
                <a:cubicBezTo>
                  <a:pt x="2157098" y="1227466"/>
                  <a:pt x="2126918" y="1369333"/>
                  <a:pt x="2072341" y="1498369"/>
                </a:cubicBezTo>
                <a:lnTo>
                  <a:pt x="1973955" y="1679630"/>
                </a:lnTo>
                <a:lnTo>
                  <a:pt x="183143" y="1679630"/>
                </a:lnTo>
                <a:lnTo>
                  <a:pt x="84758" y="1498369"/>
                </a:lnTo>
                <a:cubicBezTo>
                  <a:pt x="30180" y="1369333"/>
                  <a:pt x="0" y="1227466"/>
                  <a:pt x="0" y="1078549"/>
                </a:cubicBezTo>
                <a:cubicBezTo>
                  <a:pt x="0" y="482883"/>
                  <a:pt x="482883" y="0"/>
                  <a:pt x="1078549" y="0"/>
                </a:cubicBezTo>
                <a:close/>
              </a:path>
            </a:pathLst>
          </a:custGeom>
          <a:solidFill>
            <a:schemeClr val="accent4">
              <a:alpha val="8321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tr-TR"/>
            </a:defPPr>
          </a:lstStyle>
          <a:p>
            <a:pPr algn="ctr" rtl="0"/>
            <a:endParaRPr lang="tr-TR" dirty="0">
              <a:solidFill>
                <a:schemeClr val="accent4"/>
              </a:solidFill>
            </a:endParaRPr>
          </a:p>
        </p:txBody>
      </p:sp>
      <p:sp>
        <p:nvSpPr>
          <p:cNvPr id="13" name="Oval 12">
            <a:extLst>
              <a:ext uri="{FF2B5EF4-FFF2-40B4-BE49-F238E27FC236}">
                <a16:creationId xmlns:a16="http://schemas.microsoft.com/office/drawing/2014/main" id="{439B8E7B-82C3-F9D6-9E34-8F76C40C8539}"/>
              </a:ext>
            </a:extLst>
          </p:cNvPr>
          <p:cNvSpPr/>
          <p:nvPr/>
        </p:nvSpPr>
        <p:spPr>
          <a:xfrm>
            <a:off x="9626717" y="4990918"/>
            <a:ext cx="374904" cy="374904"/>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tr-TR"/>
            </a:defPPr>
          </a:lstStyle>
          <a:p>
            <a:pPr algn="ctr" rtl="0"/>
            <a:endParaRPr lang="tr-TR" dirty="0"/>
          </a:p>
        </p:txBody>
      </p:sp>
      <p:sp>
        <p:nvSpPr>
          <p:cNvPr id="60" name="Alt Bilgi Yer Tutucusu 59">
            <a:extLst>
              <a:ext uri="{FF2B5EF4-FFF2-40B4-BE49-F238E27FC236}">
                <a16:creationId xmlns:a16="http://schemas.microsoft.com/office/drawing/2014/main" id="{EACDB755-CEBA-6C68-443D-525463E80DAB}"/>
              </a:ext>
            </a:extLst>
          </p:cNvPr>
          <p:cNvSpPr>
            <a:spLocks noGrp="1"/>
          </p:cNvSpPr>
          <p:nvPr>
            <p:ph type="ftr" sz="quarter" idx="15"/>
          </p:nvPr>
        </p:nvSpPr>
        <p:spPr/>
        <p:txBody>
          <a:bodyPr rtlCol="0"/>
          <a:lstStyle>
            <a:defPPr>
              <a:defRPr lang="tr-TR"/>
            </a:defPPr>
          </a:lstStyle>
          <a:p>
            <a:pPr rtl="0"/>
            <a:endParaRPr lang="tr-TR" dirty="0"/>
          </a:p>
        </p:txBody>
      </p:sp>
      <p:sp>
        <p:nvSpPr>
          <p:cNvPr id="61" name="Slayt Numarası Yer Tutucusu 60">
            <a:extLst>
              <a:ext uri="{FF2B5EF4-FFF2-40B4-BE49-F238E27FC236}">
                <a16:creationId xmlns:a16="http://schemas.microsoft.com/office/drawing/2014/main" id="{307D0F4E-2944-C947-2B6E-0547303F2566}"/>
              </a:ext>
            </a:extLst>
          </p:cNvPr>
          <p:cNvSpPr>
            <a:spLocks noGrp="1"/>
          </p:cNvSpPr>
          <p:nvPr>
            <p:ph type="sldNum" sz="quarter" idx="16"/>
          </p:nvPr>
        </p:nvSpPr>
        <p:spPr/>
        <p:txBody>
          <a:bodyPr rtlCol="0"/>
          <a:lstStyle>
            <a:defPPr>
              <a:defRPr lang="tr-TR"/>
            </a:defPPr>
          </a:lstStyle>
          <a:p>
            <a:pPr rtl="0"/>
            <a:fld id="{CC43B8D3-9A08-F84C-9DD4-44948BA52D4B}" type="slidenum">
              <a:rPr lang="tr-TR" smtClean="0"/>
              <a:pPr/>
              <a:t>‹#›</a:t>
            </a:fld>
            <a:endParaRPr lang="tr-TR" dirty="0"/>
          </a:p>
        </p:txBody>
      </p:sp>
    </p:spTree>
    <p:extLst>
      <p:ext uri="{BB962C8B-B14F-4D97-AF65-F5344CB8AC3E}">
        <p14:creationId xmlns:p14="http://schemas.microsoft.com/office/powerpoint/2010/main" val="190823991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Resim Yazılı Resim">
    <p:spTree>
      <p:nvGrpSpPr>
        <p:cNvPr id="1" name=""/>
        <p:cNvGrpSpPr/>
        <p:nvPr/>
      </p:nvGrpSpPr>
      <p:grpSpPr>
        <a:xfrm>
          <a:off x="0" y="0"/>
          <a:ext cx="0" cy="0"/>
          <a:chOff x="0" y="0"/>
          <a:chExt cx="0" cy="0"/>
        </a:xfrm>
      </p:grpSpPr>
      <p:sp>
        <p:nvSpPr>
          <p:cNvPr id="11" name="Metin Yer Tutucusu 9">
            <a:extLst>
              <a:ext uri="{FF2B5EF4-FFF2-40B4-BE49-F238E27FC236}">
                <a16:creationId xmlns:a16="http://schemas.microsoft.com/office/drawing/2014/main" id="{F54A2A46-C45B-ED08-EE41-CEC7D354733A}"/>
              </a:ext>
            </a:extLst>
          </p:cNvPr>
          <p:cNvSpPr>
            <a:spLocks noGrp="1"/>
          </p:cNvSpPr>
          <p:nvPr>
            <p:ph type="body" sz="quarter" idx="13" hasCustomPrompt="1"/>
          </p:nvPr>
        </p:nvSpPr>
        <p:spPr>
          <a:xfrm>
            <a:off x="1815806" y="793971"/>
            <a:ext cx="621792" cy="621792"/>
          </a:xfrm>
          <a:prstGeom prst="ellipse">
            <a:avLst/>
          </a:prstGeom>
          <a:solidFill>
            <a:schemeClr val="tx2"/>
          </a:solidFill>
        </p:spPr>
        <p:txBody>
          <a:bodyPr lIns="0" tIns="0" rIns="0" bIns="0" rtlCol="0" anchor="t" anchorCtr="0">
            <a:noAutofit/>
          </a:bodyPr>
          <a:lstStyle>
            <a:lvl1pPr marL="0" indent="0" algn="ctr">
              <a:lnSpc>
                <a:spcPct val="100000"/>
              </a:lnSpc>
              <a:spcBef>
                <a:spcPts val="0"/>
              </a:spcBef>
              <a:buNone/>
              <a:defRPr lang="tr-TR" sz="3200" b="0">
                <a:noFill/>
              </a:defRPr>
            </a:lvl1pPr>
          </a:lstStyle>
          <a:p>
            <a:pPr lvl="0" rtl="0"/>
            <a:r>
              <a:rPr lang="tr-TR"/>
              <a:t>X</a:t>
            </a:r>
          </a:p>
        </p:txBody>
      </p:sp>
      <p:sp>
        <p:nvSpPr>
          <p:cNvPr id="3" name="Resim Yer Tutucusu 2">
            <a:extLst>
              <a:ext uri="{FF2B5EF4-FFF2-40B4-BE49-F238E27FC236}">
                <a16:creationId xmlns:a16="http://schemas.microsoft.com/office/drawing/2014/main" id="{3AA4EA03-DC7A-CC5C-0E56-20FDFBD152A4}"/>
              </a:ext>
            </a:extLst>
          </p:cNvPr>
          <p:cNvSpPr>
            <a:spLocks noGrp="1"/>
          </p:cNvSpPr>
          <p:nvPr>
            <p:ph type="pic" idx="1"/>
          </p:nvPr>
        </p:nvSpPr>
        <p:spPr>
          <a:xfrm>
            <a:off x="5180012" y="1725930"/>
            <a:ext cx="6172200" cy="4873625"/>
          </a:xfrm>
        </p:spPr>
        <p:txBody>
          <a:bodyPr rtlCol="0"/>
          <a:lstStyle>
            <a:lvl1pPr marL="0" indent="0">
              <a:buNone/>
              <a:defRPr lang="tr-TR" sz="3200"/>
            </a:lvl1pPr>
            <a:lvl2pPr marL="457200" indent="0">
              <a:buNone/>
              <a:defRPr lang="tr-TR" sz="2800"/>
            </a:lvl2pPr>
            <a:lvl3pPr marL="914400" indent="0">
              <a:buNone/>
              <a:defRPr lang="tr-TR" sz="2400"/>
            </a:lvl3pPr>
            <a:lvl4pPr marL="1371600" indent="0">
              <a:buNone/>
              <a:defRPr lang="tr-TR" sz="2000"/>
            </a:lvl4pPr>
            <a:lvl5pPr marL="1828800" indent="0">
              <a:buNone/>
              <a:defRPr lang="tr-TR" sz="2000"/>
            </a:lvl5pPr>
            <a:lvl6pPr marL="2286000" indent="0">
              <a:buNone/>
              <a:defRPr lang="tr-TR" sz="2000"/>
            </a:lvl6pPr>
            <a:lvl7pPr marL="2743200" indent="0">
              <a:buNone/>
              <a:defRPr lang="tr-TR" sz="2000"/>
            </a:lvl7pPr>
            <a:lvl8pPr marL="3200400" indent="0">
              <a:buNone/>
              <a:defRPr lang="tr-TR" sz="2000"/>
            </a:lvl8pPr>
            <a:lvl9pPr marL="3657600" indent="0">
              <a:buNone/>
              <a:defRPr lang="tr-TR" sz="2000"/>
            </a:lvl9pPr>
          </a:lstStyle>
          <a:p>
            <a:pPr rtl="0"/>
            <a:r>
              <a:rPr lang="tr-TR"/>
              <a:t>Resim eklemek için simgeye tıklayın</a:t>
            </a:r>
            <a:endParaRPr lang="tr-TR" dirty="0"/>
          </a:p>
        </p:txBody>
      </p:sp>
      <p:sp>
        <p:nvSpPr>
          <p:cNvPr id="4" name="Metin Yer Tutucusu 3">
            <a:extLst>
              <a:ext uri="{FF2B5EF4-FFF2-40B4-BE49-F238E27FC236}">
                <a16:creationId xmlns:a16="http://schemas.microsoft.com/office/drawing/2014/main" id="{53A30CC9-5F1C-933D-A4C9-7DCE2F039EE1}"/>
              </a:ext>
            </a:extLst>
          </p:cNvPr>
          <p:cNvSpPr>
            <a:spLocks noGrp="1"/>
          </p:cNvSpPr>
          <p:nvPr>
            <p:ph type="body" sz="half" idx="2"/>
          </p:nvPr>
        </p:nvSpPr>
        <p:spPr>
          <a:xfrm>
            <a:off x="839788" y="2057400"/>
            <a:ext cx="3932237" cy="3811588"/>
          </a:xfrm>
        </p:spPr>
        <p:txBody>
          <a:bodyPr rtlCol="0"/>
          <a:lstStyle>
            <a:lvl1pPr marL="0" indent="0">
              <a:buNone/>
              <a:defRPr lang="tr-TR" sz="1600"/>
            </a:lvl1pPr>
            <a:lvl2pPr marL="457200" indent="0">
              <a:buNone/>
              <a:defRPr lang="tr-TR" sz="1400"/>
            </a:lvl2pPr>
            <a:lvl3pPr marL="914400" indent="0">
              <a:buNone/>
              <a:defRPr lang="tr-TR" sz="1200"/>
            </a:lvl3pPr>
            <a:lvl4pPr marL="1371600" indent="0">
              <a:buNone/>
              <a:defRPr lang="tr-TR" sz="1000"/>
            </a:lvl4pPr>
            <a:lvl5pPr marL="1828800" indent="0">
              <a:buNone/>
              <a:defRPr lang="tr-TR" sz="1000"/>
            </a:lvl5pPr>
            <a:lvl6pPr marL="2286000" indent="0">
              <a:buNone/>
              <a:defRPr lang="tr-TR" sz="1000"/>
            </a:lvl6pPr>
            <a:lvl7pPr marL="2743200" indent="0">
              <a:buNone/>
              <a:defRPr lang="tr-TR" sz="1000"/>
            </a:lvl7pPr>
            <a:lvl8pPr marL="3200400" indent="0">
              <a:buNone/>
              <a:defRPr lang="tr-TR" sz="1000"/>
            </a:lvl8pPr>
            <a:lvl9pPr marL="3657600" indent="0">
              <a:buNone/>
              <a:defRPr lang="tr-TR" sz="1000"/>
            </a:lvl9pPr>
          </a:lstStyle>
          <a:p>
            <a:pPr lvl="0" rtl="0"/>
            <a:r>
              <a:rPr lang="tr-TR"/>
              <a:t>Asıl metin stillerini düzenlemek için tıklayın</a:t>
            </a:r>
          </a:p>
        </p:txBody>
      </p:sp>
      <p:sp>
        <p:nvSpPr>
          <p:cNvPr id="8" name="Alt Bilgi Yer Tutucusu 7">
            <a:extLst>
              <a:ext uri="{FF2B5EF4-FFF2-40B4-BE49-F238E27FC236}">
                <a16:creationId xmlns:a16="http://schemas.microsoft.com/office/drawing/2014/main" id="{04304BF9-EDC8-7868-84C1-6CCB690381DB}"/>
              </a:ext>
            </a:extLst>
          </p:cNvPr>
          <p:cNvSpPr>
            <a:spLocks noGrp="1"/>
          </p:cNvSpPr>
          <p:nvPr>
            <p:ph type="ftr" sz="quarter" idx="10"/>
          </p:nvPr>
        </p:nvSpPr>
        <p:spPr/>
        <p:txBody>
          <a:bodyPr rtlCol="0"/>
          <a:lstStyle>
            <a:defPPr>
              <a:defRPr lang="tr-TR"/>
            </a:defPPr>
          </a:lstStyle>
          <a:p>
            <a:pPr rtl="0"/>
            <a:endParaRPr lang="tr-TR" dirty="0"/>
          </a:p>
        </p:txBody>
      </p:sp>
      <p:sp>
        <p:nvSpPr>
          <p:cNvPr id="9" name="Slayt Numarası Yer Tutucusu 8">
            <a:extLst>
              <a:ext uri="{FF2B5EF4-FFF2-40B4-BE49-F238E27FC236}">
                <a16:creationId xmlns:a16="http://schemas.microsoft.com/office/drawing/2014/main" id="{37FE0970-0DB3-2D10-BEAE-54A52070A1FE}"/>
              </a:ext>
            </a:extLst>
          </p:cNvPr>
          <p:cNvSpPr>
            <a:spLocks noGrp="1"/>
          </p:cNvSpPr>
          <p:nvPr>
            <p:ph type="sldNum" sz="quarter" idx="11"/>
          </p:nvPr>
        </p:nvSpPr>
        <p:spPr/>
        <p:txBody>
          <a:bodyPr rtlCol="0"/>
          <a:lstStyle>
            <a:defPPr>
              <a:defRPr lang="tr-TR"/>
            </a:defPPr>
          </a:lstStyle>
          <a:p>
            <a:pPr rtl="0"/>
            <a:fld id="{CC43B8D3-9A08-F84C-9DD4-44948BA52D4B}" type="slidenum">
              <a:rPr lang="tr-TR" smtClean="0"/>
              <a:pPr/>
              <a:t>‹#›</a:t>
            </a:fld>
            <a:endParaRPr lang="tr-TR" dirty="0"/>
          </a:p>
        </p:txBody>
      </p:sp>
      <p:sp>
        <p:nvSpPr>
          <p:cNvPr id="10" name="Başlık 9">
            <a:extLst>
              <a:ext uri="{FF2B5EF4-FFF2-40B4-BE49-F238E27FC236}">
                <a16:creationId xmlns:a16="http://schemas.microsoft.com/office/drawing/2014/main" id="{FC668391-E0E0-74A5-F96F-B67ECAE86D37}"/>
              </a:ext>
            </a:extLst>
          </p:cNvPr>
          <p:cNvSpPr>
            <a:spLocks noGrp="1"/>
          </p:cNvSpPr>
          <p:nvPr>
            <p:ph type="title"/>
          </p:nvPr>
        </p:nvSpPr>
        <p:spPr/>
        <p:txBody>
          <a:bodyPr rtlCol="0"/>
          <a:lstStyle>
            <a:defPPr>
              <a:defRPr lang="tr-TR"/>
            </a:defPPr>
          </a:lstStyle>
          <a:p>
            <a:pPr rtl="0"/>
            <a:r>
              <a:rPr lang="tr-TR"/>
              <a:t>Asıl başlık stilini düzenlemek için tıklayın</a:t>
            </a:r>
          </a:p>
        </p:txBody>
      </p:sp>
    </p:spTree>
    <p:extLst>
      <p:ext uri="{BB962C8B-B14F-4D97-AF65-F5344CB8AC3E}">
        <p14:creationId xmlns:p14="http://schemas.microsoft.com/office/powerpoint/2010/main" val="40117280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1_Başlık ve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60AE1B9-1C14-F852-2B97-05DAA5F80CD7}"/>
              </a:ext>
            </a:extLst>
          </p:cNvPr>
          <p:cNvSpPr>
            <a:spLocks noGrp="1"/>
          </p:cNvSpPr>
          <p:nvPr>
            <p:ph type="title"/>
          </p:nvPr>
        </p:nvSpPr>
        <p:spPr>
          <a:xfrm>
            <a:off x="603504" y="438912"/>
            <a:ext cx="8762246" cy="1325880"/>
          </a:xfrm>
        </p:spPr>
        <p:txBody>
          <a:bodyPr rtlCol="0"/>
          <a:lstStyle>
            <a:lvl1pPr>
              <a:defRPr lang="tr-TR" sz="5400"/>
            </a:lvl1pPr>
          </a:lstStyle>
          <a:p>
            <a:pPr rtl="0"/>
            <a:r>
              <a:rPr lang="tr-TR"/>
              <a:t>Asıl başlık stilini düzenlemek için tıklayın</a:t>
            </a:r>
            <a:endParaRPr lang="tr-TR" dirty="0"/>
          </a:p>
        </p:txBody>
      </p:sp>
      <p:sp>
        <p:nvSpPr>
          <p:cNvPr id="8" name="Metin Yer Tutucusu 7">
            <a:extLst>
              <a:ext uri="{FF2B5EF4-FFF2-40B4-BE49-F238E27FC236}">
                <a16:creationId xmlns:a16="http://schemas.microsoft.com/office/drawing/2014/main" id="{A8596636-128C-4D64-E63E-16619F5CDF2C}"/>
              </a:ext>
            </a:extLst>
          </p:cNvPr>
          <p:cNvSpPr>
            <a:spLocks noGrp="1"/>
          </p:cNvSpPr>
          <p:nvPr>
            <p:ph type="body" sz="quarter" idx="13"/>
          </p:nvPr>
        </p:nvSpPr>
        <p:spPr>
          <a:xfrm>
            <a:off x="0" y="1892808"/>
            <a:ext cx="8659368" cy="749808"/>
          </a:xfrm>
          <a:solidFill>
            <a:schemeClr val="accent1">
              <a:lumMod val="75000"/>
            </a:schemeClr>
          </a:solidFill>
        </p:spPr>
        <p:txBody>
          <a:bodyPr lIns="713232" rtlCol="0" anchor="ctr">
            <a:noAutofit/>
          </a:bodyPr>
          <a:lstStyle>
            <a:lvl1pPr marL="0" indent="0">
              <a:buNone/>
              <a:defRPr lang="tr-TR" sz="4000">
                <a:solidFill>
                  <a:schemeClr val="bg2"/>
                </a:solidFill>
              </a:defRPr>
            </a:lvl1pPr>
          </a:lstStyle>
          <a:p>
            <a:pPr lvl="0" rtl="0"/>
            <a:r>
              <a:rPr lang="tr-TR"/>
              <a:t>Asıl metin stillerini düzenlemek için tıklayın</a:t>
            </a:r>
          </a:p>
        </p:txBody>
      </p:sp>
      <p:sp>
        <p:nvSpPr>
          <p:cNvPr id="14" name="Metin Yer Tutucusu 13">
            <a:extLst>
              <a:ext uri="{FF2B5EF4-FFF2-40B4-BE49-F238E27FC236}">
                <a16:creationId xmlns:a16="http://schemas.microsoft.com/office/drawing/2014/main" id="{D5E065C5-B7CB-9146-3A7C-A6F39CA9B231}"/>
              </a:ext>
            </a:extLst>
          </p:cNvPr>
          <p:cNvSpPr>
            <a:spLocks noGrp="1"/>
          </p:cNvSpPr>
          <p:nvPr>
            <p:ph type="body" sz="quarter" idx="18" hasCustomPrompt="1"/>
          </p:nvPr>
        </p:nvSpPr>
        <p:spPr>
          <a:xfrm>
            <a:off x="8183880" y="1792224"/>
            <a:ext cx="960120" cy="960120"/>
          </a:xfrm>
          <a:prstGeom prst="ellipse">
            <a:avLst/>
          </a:prstGeom>
          <a:solidFill>
            <a:schemeClr val="accent1">
              <a:lumMod val="75000"/>
            </a:schemeClr>
          </a:solidFill>
          <a:ln w="63500">
            <a:solidFill>
              <a:schemeClr val="bg2"/>
            </a:solidFill>
          </a:ln>
        </p:spPr>
        <p:txBody>
          <a:bodyPr lIns="0" tIns="0" rIns="0" bIns="0" rtlCol="0" anchor="ctr">
            <a:noAutofit/>
          </a:bodyPr>
          <a:lstStyle>
            <a:lvl1pPr marL="0" indent="0" algn="ctr">
              <a:buNone/>
              <a:defRPr lang="tr-TR" sz="4000">
                <a:solidFill>
                  <a:schemeClr val="bg2"/>
                </a:solidFill>
              </a:defRPr>
            </a:lvl1pPr>
          </a:lstStyle>
          <a:p>
            <a:pPr lvl="0" rtl="0"/>
            <a:r>
              <a:rPr lang="tr-TR"/>
              <a:t>00</a:t>
            </a:r>
          </a:p>
        </p:txBody>
      </p:sp>
      <p:sp>
        <p:nvSpPr>
          <p:cNvPr id="9" name="Metin Yer Tutucusu 7">
            <a:extLst>
              <a:ext uri="{FF2B5EF4-FFF2-40B4-BE49-F238E27FC236}">
                <a16:creationId xmlns:a16="http://schemas.microsoft.com/office/drawing/2014/main" id="{BD0306DB-B174-37A8-719D-C89F9EE1189F}"/>
              </a:ext>
            </a:extLst>
          </p:cNvPr>
          <p:cNvSpPr>
            <a:spLocks noGrp="1"/>
          </p:cNvSpPr>
          <p:nvPr>
            <p:ph type="body" sz="quarter" idx="14"/>
          </p:nvPr>
        </p:nvSpPr>
        <p:spPr>
          <a:xfrm>
            <a:off x="0" y="2891790"/>
            <a:ext cx="8659368" cy="749808"/>
          </a:xfrm>
          <a:solidFill>
            <a:schemeClr val="accent2">
              <a:lumMod val="75000"/>
            </a:schemeClr>
          </a:solidFill>
        </p:spPr>
        <p:txBody>
          <a:bodyPr lIns="713232" rtlCol="0" anchor="ctr">
            <a:noAutofit/>
          </a:bodyPr>
          <a:lstStyle>
            <a:lvl1pPr marL="0" indent="0">
              <a:buNone/>
              <a:defRPr lang="tr-TR" sz="4000">
                <a:solidFill>
                  <a:schemeClr val="bg2"/>
                </a:solidFill>
              </a:defRPr>
            </a:lvl1pPr>
          </a:lstStyle>
          <a:p>
            <a:pPr lvl="0" rtl="0"/>
            <a:r>
              <a:rPr lang="tr-TR"/>
              <a:t>Asıl metin stillerini düzenlemek için tıklayın</a:t>
            </a:r>
          </a:p>
        </p:txBody>
      </p:sp>
      <p:sp>
        <p:nvSpPr>
          <p:cNvPr id="15" name="Metin Yer Tutucusu 13">
            <a:extLst>
              <a:ext uri="{FF2B5EF4-FFF2-40B4-BE49-F238E27FC236}">
                <a16:creationId xmlns:a16="http://schemas.microsoft.com/office/drawing/2014/main" id="{D80DBC95-A30E-E3C3-6A02-0DE7F6995B64}"/>
              </a:ext>
            </a:extLst>
          </p:cNvPr>
          <p:cNvSpPr>
            <a:spLocks noGrp="1"/>
          </p:cNvSpPr>
          <p:nvPr>
            <p:ph type="body" sz="quarter" idx="19" hasCustomPrompt="1"/>
          </p:nvPr>
        </p:nvSpPr>
        <p:spPr>
          <a:xfrm>
            <a:off x="8183880" y="2784348"/>
            <a:ext cx="960120" cy="960120"/>
          </a:xfrm>
          <a:prstGeom prst="ellipse">
            <a:avLst/>
          </a:prstGeom>
          <a:solidFill>
            <a:schemeClr val="accent2">
              <a:lumMod val="75000"/>
            </a:schemeClr>
          </a:solidFill>
          <a:ln w="63500">
            <a:solidFill>
              <a:schemeClr val="bg2"/>
            </a:solidFill>
          </a:ln>
        </p:spPr>
        <p:txBody>
          <a:bodyPr lIns="0" tIns="0" rIns="0" bIns="0" rtlCol="0" anchor="ctr">
            <a:noAutofit/>
          </a:bodyPr>
          <a:lstStyle>
            <a:lvl1pPr marL="0" indent="0" algn="ctr">
              <a:buNone/>
              <a:defRPr lang="tr-TR" sz="4000">
                <a:solidFill>
                  <a:schemeClr val="bg2"/>
                </a:solidFill>
              </a:defRPr>
            </a:lvl1pPr>
          </a:lstStyle>
          <a:p>
            <a:pPr lvl="0" rtl="0"/>
            <a:r>
              <a:rPr lang="tr-TR"/>
              <a:t>00</a:t>
            </a:r>
          </a:p>
        </p:txBody>
      </p:sp>
      <p:sp>
        <p:nvSpPr>
          <p:cNvPr id="10" name="Metin Yer Tutucusu 7">
            <a:extLst>
              <a:ext uri="{FF2B5EF4-FFF2-40B4-BE49-F238E27FC236}">
                <a16:creationId xmlns:a16="http://schemas.microsoft.com/office/drawing/2014/main" id="{CFF0762B-1AD3-943D-F4CC-9D5CF5740539}"/>
              </a:ext>
            </a:extLst>
          </p:cNvPr>
          <p:cNvSpPr>
            <a:spLocks noGrp="1"/>
          </p:cNvSpPr>
          <p:nvPr>
            <p:ph type="body" sz="quarter" idx="15"/>
          </p:nvPr>
        </p:nvSpPr>
        <p:spPr>
          <a:xfrm>
            <a:off x="0" y="3890772"/>
            <a:ext cx="8659368" cy="749808"/>
          </a:xfrm>
          <a:solidFill>
            <a:schemeClr val="accent4">
              <a:lumMod val="75000"/>
            </a:schemeClr>
          </a:solidFill>
        </p:spPr>
        <p:txBody>
          <a:bodyPr lIns="713232" rtlCol="0" anchor="ctr">
            <a:noAutofit/>
          </a:bodyPr>
          <a:lstStyle>
            <a:lvl1pPr marL="0" indent="0">
              <a:buNone/>
              <a:defRPr lang="tr-TR" sz="4000">
                <a:solidFill>
                  <a:schemeClr val="bg2"/>
                </a:solidFill>
              </a:defRPr>
            </a:lvl1pPr>
          </a:lstStyle>
          <a:p>
            <a:pPr lvl="0" rtl="0"/>
            <a:r>
              <a:rPr lang="tr-TR"/>
              <a:t>Asıl metin stillerini düzenlemek için tıklayın</a:t>
            </a:r>
          </a:p>
        </p:txBody>
      </p:sp>
      <p:sp>
        <p:nvSpPr>
          <p:cNvPr id="16" name="Metin Yer Tutucusu 13">
            <a:extLst>
              <a:ext uri="{FF2B5EF4-FFF2-40B4-BE49-F238E27FC236}">
                <a16:creationId xmlns:a16="http://schemas.microsoft.com/office/drawing/2014/main" id="{51060427-2619-E83D-D977-65854C7AA35B}"/>
              </a:ext>
            </a:extLst>
          </p:cNvPr>
          <p:cNvSpPr>
            <a:spLocks noGrp="1"/>
          </p:cNvSpPr>
          <p:nvPr>
            <p:ph type="body" sz="quarter" idx="20" hasCustomPrompt="1"/>
          </p:nvPr>
        </p:nvSpPr>
        <p:spPr>
          <a:xfrm>
            <a:off x="8183880" y="3776472"/>
            <a:ext cx="960120" cy="960120"/>
          </a:xfrm>
          <a:prstGeom prst="ellipse">
            <a:avLst/>
          </a:prstGeom>
          <a:solidFill>
            <a:schemeClr val="accent4">
              <a:lumMod val="75000"/>
            </a:schemeClr>
          </a:solidFill>
          <a:ln w="63500">
            <a:solidFill>
              <a:schemeClr val="bg2"/>
            </a:solidFill>
          </a:ln>
        </p:spPr>
        <p:txBody>
          <a:bodyPr lIns="0" tIns="0" rIns="0" bIns="0" rtlCol="0" anchor="ctr">
            <a:noAutofit/>
          </a:bodyPr>
          <a:lstStyle>
            <a:lvl1pPr marL="0" indent="0" algn="ctr">
              <a:buNone/>
              <a:defRPr lang="tr-TR" sz="4000">
                <a:solidFill>
                  <a:schemeClr val="bg2"/>
                </a:solidFill>
              </a:defRPr>
            </a:lvl1pPr>
          </a:lstStyle>
          <a:p>
            <a:pPr lvl="0" rtl="0"/>
            <a:r>
              <a:rPr lang="tr-TR"/>
              <a:t>00</a:t>
            </a:r>
          </a:p>
        </p:txBody>
      </p:sp>
      <p:sp>
        <p:nvSpPr>
          <p:cNvPr id="11" name="Metin Yer Tutucusu 7">
            <a:extLst>
              <a:ext uri="{FF2B5EF4-FFF2-40B4-BE49-F238E27FC236}">
                <a16:creationId xmlns:a16="http://schemas.microsoft.com/office/drawing/2014/main" id="{8B28E366-646A-5633-0E0C-1BB99B27FDDB}"/>
              </a:ext>
            </a:extLst>
          </p:cNvPr>
          <p:cNvSpPr>
            <a:spLocks noGrp="1"/>
          </p:cNvSpPr>
          <p:nvPr>
            <p:ph type="body" sz="quarter" idx="16"/>
          </p:nvPr>
        </p:nvSpPr>
        <p:spPr>
          <a:xfrm>
            <a:off x="0" y="4889754"/>
            <a:ext cx="8659368" cy="749808"/>
          </a:xfrm>
          <a:solidFill>
            <a:schemeClr val="tx1">
              <a:lumMod val="90000"/>
              <a:lumOff val="10000"/>
            </a:schemeClr>
          </a:solidFill>
        </p:spPr>
        <p:txBody>
          <a:bodyPr lIns="713232" rtlCol="0" anchor="ctr">
            <a:noAutofit/>
          </a:bodyPr>
          <a:lstStyle>
            <a:lvl1pPr marL="0" indent="0">
              <a:buNone/>
              <a:defRPr lang="tr-TR" sz="4000">
                <a:solidFill>
                  <a:schemeClr val="bg2"/>
                </a:solidFill>
              </a:defRPr>
            </a:lvl1pPr>
          </a:lstStyle>
          <a:p>
            <a:pPr lvl="0" rtl="0"/>
            <a:r>
              <a:rPr lang="tr-TR"/>
              <a:t>Asıl metin stillerini düzenlemek için tıklayın</a:t>
            </a:r>
          </a:p>
        </p:txBody>
      </p:sp>
      <p:sp>
        <p:nvSpPr>
          <p:cNvPr id="17" name="Metin Yer Tutucusu 13">
            <a:extLst>
              <a:ext uri="{FF2B5EF4-FFF2-40B4-BE49-F238E27FC236}">
                <a16:creationId xmlns:a16="http://schemas.microsoft.com/office/drawing/2014/main" id="{2A38A746-8D71-1D08-BD7B-347D1E598542}"/>
              </a:ext>
            </a:extLst>
          </p:cNvPr>
          <p:cNvSpPr>
            <a:spLocks noGrp="1"/>
          </p:cNvSpPr>
          <p:nvPr>
            <p:ph type="body" sz="quarter" idx="21" hasCustomPrompt="1"/>
          </p:nvPr>
        </p:nvSpPr>
        <p:spPr>
          <a:xfrm>
            <a:off x="8183880" y="4768596"/>
            <a:ext cx="960120" cy="960120"/>
          </a:xfrm>
          <a:prstGeom prst="ellipse">
            <a:avLst/>
          </a:prstGeom>
          <a:solidFill>
            <a:schemeClr val="tx2"/>
          </a:solidFill>
          <a:ln w="63500">
            <a:solidFill>
              <a:schemeClr val="bg2"/>
            </a:solidFill>
          </a:ln>
        </p:spPr>
        <p:txBody>
          <a:bodyPr lIns="0" tIns="0" rIns="0" bIns="0" rtlCol="0" anchor="ctr">
            <a:noAutofit/>
          </a:bodyPr>
          <a:lstStyle>
            <a:lvl1pPr marL="0" indent="0" algn="ctr">
              <a:buNone/>
              <a:defRPr lang="tr-TR" sz="4000">
                <a:solidFill>
                  <a:schemeClr val="bg2"/>
                </a:solidFill>
              </a:defRPr>
            </a:lvl1pPr>
          </a:lstStyle>
          <a:p>
            <a:pPr lvl="0" rtl="0"/>
            <a:r>
              <a:rPr lang="tr-TR"/>
              <a:t>00</a:t>
            </a:r>
          </a:p>
        </p:txBody>
      </p:sp>
      <p:sp>
        <p:nvSpPr>
          <p:cNvPr id="12" name="Metin Yer Tutucusu 7">
            <a:extLst>
              <a:ext uri="{FF2B5EF4-FFF2-40B4-BE49-F238E27FC236}">
                <a16:creationId xmlns:a16="http://schemas.microsoft.com/office/drawing/2014/main" id="{CB500DDB-4549-EAE1-1AA8-DBD382D2B9AB}"/>
              </a:ext>
            </a:extLst>
          </p:cNvPr>
          <p:cNvSpPr>
            <a:spLocks noGrp="1"/>
          </p:cNvSpPr>
          <p:nvPr>
            <p:ph type="body" sz="quarter" idx="17"/>
          </p:nvPr>
        </p:nvSpPr>
        <p:spPr>
          <a:xfrm>
            <a:off x="0" y="5888736"/>
            <a:ext cx="8659368" cy="749808"/>
          </a:xfrm>
          <a:solidFill>
            <a:schemeClr val="accent3">
              <a:lumMod val="75000"/>
            </a:schemeClr>
          </a:solidFill>
        </p:spPr>
        <p:txBody>
          <a:bodyPr lIns="713232" rtlCol="0" anchor="ctr">
            <a:noAutofit/>
          </a:bodyPr>
          <a:lstStyle>
            <a:lvl1pPr marL="0" indent="0">
              <a:buNone/>
              <a:defRPr lang="tr-TR" sz="4000">
                <a:solidFill>
                  <a:schemeClr val="bg2"/>
                </a:solidFill>
              </a:defRPr>
            </a:lvl1pPr>
          </a:lstStyle>
          <a:p>
            <a:pPr lvl="0" rtl="0"/>
            <a:r>
              <a:rPr lang="tr-TR"/>
              <a:t>Asıl metin stillerini düzenlemek için tıklayın</a:t>
            </a:r>
          </a:p>
        </p:txBody>
      </p:sp>
      <p:sp>
        <p:nvSpPr>
          <p:cNvPr id="18" name="Metin Yer Tutucusu 13">
            <a:extLst>
              <a:ext uri="{FF2B5EF4-FFF2-40B4-BE49-F238E27FC236}">
                <a16:creationId xmlns:a16="http://schemas.microsoft.com/office/drawing/2014/main" id="{EC619F49-49DD-DF7B-37A0-6104FF3C2B30}"/>
              </a:ext>
            </a:extLst>
          </p:cNvPr>
          <p:cNvSpPr>
            <a:spLocks noGrp="1"/>
          </p:cNvSpPr>
          <p:nvPr>
            <p:ph type="body" sz="quarter" idx="22" hasCustomPrompt="1"/>
          </p:nvPr>
        </p:nvSpPr>
        <p:spPr>
          <a:xfrm>
            <a:off x="8183880" y="5760720"/>
            <a:ext cx="960120" cy="960120"/>
          </a:xfrm>
          <a:prstGeom prst="ellipse">
            <a:avLst/>
          </a:prstGeom>
          <a:solidFill>
            <a:schemeClr val="accent3">
              <a:lumMod val="75000"/>
            </a:schemeClr>
          </a:solidFill>
          <a:ln w="63500">
            <a:solidFill>
              <a:schemeClr val="bg2"/>
            </a:solidFill>
          </a:ln>
        </p:spPr>
        <p:txBody>
          <a:bodyPr lIns="0" tIns="0" rIns="0" bIns="0" rtlCol="0" anchor="ctr">
            <a:noAutofit/>
          </a:bodyPr>
          <a:lstStyle>
            <a:lvl1pPr marL="0" indent="0" algn="ctr">
              <a:buNone/>
              <a:defRPr lang="tr-TR" sz="4000">
                <a:solidFill>
                  <a:schemeClr val="bg2"/>
                </a:solidFill>
              </a:defRPr>
            </a:lvl1pPr>
          </a:lstStyle>
          <a:p>
            <a:pPr lvl="0" rtl="0"/>
            <a:r>
              <a:rPr lang="tr-TR"/>
              <a:t>00</a:t>
            </a:r>
          </a:p>
        </p:txBody>
      </p:sp>
    </p:spTree>
    <p:extLst>
      <p:ext uri="{BB962C8B-B14F-4D97-AF65-F5344CB8AC3E}">
        <p14:creationId xmlns:p14="http://schemas.microsoft.com/office/powerpoint/2010/main" val="31619618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secHead" preserve="1">
  <p:cSld name="Bölüm Üst Bilgisi">
    <p:spTree>
      <p:nvGrpSpPr>
        <p:cNvPr id="1" name=""/>
        <p:cNvGrpSpPr/>
        <p:nvPr/>
      </p:nvGrpSpPr>
      <p:grpSpPr>
        <a:xfrm>
          <a:off x="0" y="0"/>
          <a:ext cx="0" cy="0"/>
          <a:chOff x="0" y="0"/>
          <a:chExt cx="0" cy="0"/>
        </a:xfrm>
      </p:grpSpPr>
      <p:sp>
        <p:nvSpPr>
          <p:cNvPr id="23" name="Freeform: Shape 22" hidden="1">
            <a:extLst>
              <a:ext uri="{FF2B5EF4-FFF2-40B4-BE49-F238E27FC236}">
                <a16:creationId xmlns:a16="http://schemas.microsoft.com/office/drawing/2014/main" id="{25EA7C35-FF1A-FBFD-05A2-718EB0D16B65}"/>
              </a:ext>
            </a:extLst>
          </p:cNvPr>
          <p:cNvSpPr/>
          <p:nvPr/>
        </p:nvSpPr>
        <p:spPr>
          <a:xfrm>
            <a:off x="233681" y="2011679"/>
            <a:ext cx="3195438" cy="3286867"/>
          </a:xfrm>
          <a:custGeom>
            <a:avLst/>
            <a:gdLst>
              <a:gd name="connsiteX0" fmla="*/ 2213 w 9357201"/>
              <a:gd name="connsiteY0" fmla="*/ -650 h 3276674"/>
              <a:gd name="connsiteX1" fmla="*/ 8009370 w 9357201"/>
              <a:gd name="connsiteY1" fmla="*/ -650 h 3276674"/>
              <a:gd name="connsiteX2" fmla="*/ 9359415 w 9357201"/>
              <a:gd name="connsiteY2" fmla="*/ 1355860 h 3276674"/>
              <a:gd name="connsiteX3" fmla="*/ 9359415 w 9357201"/>
              <a:gd name="connsiteY3" fmla="*/ 3276024 h 3276674"/>
              <a:gd name="connsiteX0" fmla="*/ 0 w 9357202"/>
              <a:gd name="connsiteY0" fmla="*/ 33 h 3276707"/>
              <a:gd name="connsiteX1" fmla="*/ 5765524 w 9357202"/>
              <a:gd name="connsiteY1" fmla="*/ 0 h 3276707"/>
              <a:gd name="connsiteX2" fmla="*/ 8007157 w 9357202"/>
              <a:gd name="connsiteY2" fmla="*/ 33 h 3276707"/>
              <a:gd name="connsiteX3" fmla="*/ 9357202 w 9357202"/>
              <a:gd name="connsiteY3" fmla="*/ 1356543 h 3276707"/>
              <a:gd name="connsiteX4" fmla="*/ 9357202 w 9357202"/>
              <a:gd name="connsiteY4" fmla="*/ 3276707 h 3276707"/>
              <a:gd name="connsiteX0" fmla="*/ 0 w 3591678"/>
              <a:gd name="connsiteY0" fmla="*/ 0 h 3276707"/>
              <a:gd name="connsiteX1" fmla="*/ 2241633 w 3591678"/>
              <a:gd name="connsiteY1" fmla="*/ 33 h 3276707"/>
              <a:gd name="connsiteX2" fmla="*/ 3591678 w 3591678"/>
              <a:gd name="connsiteY2" fmla="*/ 1356543 h 3276707"/>
              <a:gd name="connsiteX3" fmla="*/ 3591678 w 3591678"/>
              <a:gd name="connsiteY3" fmla="*/ 3276707 h 3276707"/>
              <a:gd name="connsiteX0" fmla="*/ 0 w 3408798"/>
              <a:gd name="connsiteY0" fmla="*/ 0 h 3276707"/>
              <a:gd name="connsiteX1" fmla="*/ 2058753 w 3408798"/>
              <a:gd name="connsiteY1" fmla="*/ 33 h 3276707"/>
              <a:gd name="connsiteX2" fmla="*/ 3408798 w 3408798"/>
              <a:gd name="connsiteY2" fmla="*/ 1356543 h 3276707"/>
              <a:gd name="connsiteX3" fmla="*/ 3408798 w 3408798"/>
              <a:gd name="connsiteY3" fmla="*/ 3276707 h 3276707"/>
              <a:gd name="connsiteX0" fmla="*/ 0 w 3225918"/>
              <a:gd name="connsiteY0" fmla="*/ 0 h 3286867"/>
              <a:gd name="connsiteX1" fmla="*/ 1875873 w 3225918"/>
              <a:gd name="connsiteY1" fmla="*/ 10193 h 3286867"/>
              <a:gd name="connsiteX2" fmla="*/ 3225918 w 3225918"/>
              <a:gd name="connsiteY2" fmla="*/ 1366703 h 3286867"/>
              <a:gd name="connsiteX3" fmla="*/ 3225918 w 3225918"/>
              <a:gd name="connsiteY3" fmla="*/ 3286867 h 3286867"/>
              <a:gd name="connsiteX0" fmla="*/ 0 w 3195438"/>
              <a:gd name="connsiteY0" fmla="*/ 0 h 3286867"/>
              <a:gd name="connsiteX1" fmla="*/ 1845393 w 3195438"/>
              <a:gd name="connsiteY1" fmla="*/ 10193 h 3286867"/>
              <a:gd name="connsiteX2" fmla="*/ 3195438 w 3195438"/>
              <a:gd name="connsiteY2" fmla="*/ 1366703 h 3286867"/>
              <a:gd name="connsiteX3" fmla="*/ 3195438 w 3195438"/>
              <a:gd name="connsiteY3" fmla="*/ 3286867 h 3286867"/>
            </a:gdLst>
            <a:ahLst/>
            <a:cxnLst>
              <a:cxn ang="0">
                <a:pos x="connsiteX0" y="connsiteY0"/>
              </a:cxn>
              <a:cxn ang="0">
                <a:pos x="connsiteX1" y="connsiteY1"/>
              </a:cxn>
              <a:cxn ang="0">
                <a:pos x="connsiteX2" y="connsiteY2"/>
              </a:cxn>
              <a:cxn ang="0">
                <a:pos x="connsiteX3" y="connsiteY3"/>
              </a:cxn>
            </a:cxnLst>
            <a:rect l="l" t="t" r="r" b="b"/>
            <a:pathLst>
              <a:path w="3195438" h="3286867">
                <a:moveTo>
                  <a:pt x="0" y="0"/>
                </a:moveTo>
                <a:lnTo>
                  <a:pt x="1845393" y="10193"/>
                </a:lnTo>
                <a:cubicBezTo>
                  <a:pt x="2591000" y="10193"/>
                  <a:pt x="3195438" y="617523"/>
                  <a:pt x="3195438" y="1366703"/>
                </a:cubicBezTo>
                <a:lnTo>
                  <a:pt x="3195438" y="3286867"/>
                </a:lnTo>
              </a:path>
            </a:pathLst>
          </a:custGeom>
          <a:noFill/>
          <a:ln w="510466" cap="sq">
            <a:solidFill>
              <a:srgbClr val="00AA59"/>
            </a:solidFill>
            <a:prstDash val="solid"/>
            <a:round/>
          </a:ln>
        </p:spPr>
        <p:txBody>
          <a:bodyPr rtlCol="0" anchor="ctr"/>
          <a:lstStyle>
            <a:defPPr>
              <a:defRPr lang="tr-TR"/>
            </a:defPPr>
          </a:lstStyle>
          <a:p>
            <a:pPr rtl="0"/>
            <a:endParaRPr lang="tr-TR" dirty="0"/>
          </a:p>
        </p:txBody>
      </p:sp>
      <p:sp>
        <p:nvSpPr>
          <p:cNvPr id="24" name="Freeform: Shape 23" hidden="1">
            <a:extLst>
              <a:ext uri="{FF2B5EF4-FFF2-40B4-BE49-F238E27FC236}">
                <a16:creationId xmlns:a16="http://schemas.microsoft.com/office/drawing/2014/main" id="{B09E8213-E4A1-3E30-9198-8B68ABEE82B8}"/>
              </a:ext>
            </a:extLst>
          </p:cNvPr>
          <p:cNvSpPr/>
          <p:nvPr/>
        </p:nvSpPr>
        <p:spPr>
          <a:xfrm>
            <a:off x="3429117" y="4725899"/>
            <a:ext cx="8510941" cy="1366196"/>
          </a:xfrm>
          <a:custGeom>
            <a:avLst/>
            <a:gdLst>
              <a:gd name="connsiteX0" fmla="*/ 10980107 w 10977893"/>
              <a:gd name="connsiteY0" fmla="*/ -650 h 1365979"/>
              <a:gd name="connsiteX1" fmla="*/ 10980107 w 10977893"/>
              <a:gd name="connsiteY1" fmla="*/ 789104 h 1365979"/>
              <a:gd name="connsiteX2" fmla="*/ 10357989 w 10977893"/>
              <a:gd name="connsiteY2" fmla="*/ 1365329 h 1365979"/>
              <a:gd name="connsiteX3" fmla="*/ 624331 w 10977893"/>
              <a:gd name="connsiteY3" fmla="*/ 1365329 h 1365979"/>
              <a:gd name="connsiteX4" fmla="*/ 2213 w 10977893"/>
              <a:gd name="connsiteY4" fmla="*/ 789104 h 1365979"/>
              <a:gd name="connsiteX5" fmla="*/ 2213 w 10977893"/>
              <a:gd name="connsiteY5" fmla="*/ -650 h 1365979"/>
              <a:gd name="connsiteX0" fmla="*/ 10977894 w 10977894"/>
              <a:gd name="connsiteY0" fmla="*/ 0 h 1365979"/>
              <a:gd name="connsiteX1" fmla="*/ 10977894 w 10977894"/>
              <a:gd name="connsiteY1" fmla="*/ 789754 h 1365979"/>
              <a:gd name="connsiteX2" fmla="*/ 10355776 w 10977894"/>
              <a:gd name="connsiteY2" fmla="*/ 1365979 h 1365979"/>
              <a:gd name="connsiteX3" fmla="*/ 8724301 w 10977894"/>
              <a:gd name="connsiteY3" fmla="*/ 1362386 h 1365979"/>
              <a:gd name="connsiteX4" fmla="*/ 622118 w 10977894"/>
              <a:gd name="connsiteY4" fmla="*/ 1365979 h 1365979"/>
              <a:gd name="connsiteX5" fmla="*/ 0 w 10977894"/>
              <a:gd name="connsiteY5" fmla="*/ 789754 h 1365979"/>
              <a:gd name="connsiteX6" fmla="*/ 0 w 10977894"/>
              <a:gd name="connsiteY6" fmla="*/ 0 h 1365979"/>
              <a:gd name="connsiteX0" fmla="*/ 10977894 w 10977894"/>
              <a:gd name="connsiteY0" fmla="*/ 789754 h 1365979"/>
              <a:gd name="connsiteX1" fmla="*/ 10355776 w 10977894"/>
              <a:gd name="connsiteY1" fmla="*/ 1365979 h 1365979"/>
              <a:gd name="connsiteX2" fmla="*/ 8724301 w 10977894"/>
              <a:gd name="connsiteY2" fmla="*/ 1362386 h 1365979"/>
              <a:gd name="connsiteX3" fmla="*/ 622118 w 10977894"/>
              <a:gd name="connsiteY3" fmla="*/ 1365979 h 1365979"/>
              <a:gd name="connsiteX4" fmla="*/ 0 w 10977894"/>
              <a:gd name="connsiteY4" fmla="*/ 789754 h 1365979"/>
              <a:gd name="connsiteX5" fmla="*/ 0 w 10977894"/>
              <a:gd name="connsiteY5" fmla="*/ 0 h 1365979"/>
              <a:gd name="connsiteX0" fmla="*/ 10355776 w 10355776"/>
              <a:gd name="connsiteY0" fmla="*/ 1365979 h 1365979"/>
              <a:gd name="connsiteX1" fmla="*/ 8724301 w 10355776"/>
              <a:gd name="connsiteY1" fmla="*/ 1362386 h 1365979"/>
              <a:gd name="connsiteX2" fmla="*/ 622118 w 10355776"/>
              <a:gd name="connsiteY2" fmla="*/ 1365979 h 1365979"/>
              <a:gd name="connsiteX3" fmla="*/ 0 w 10355776"/>
              <a:gd name="connsiteY3" fmla="*/ 789754 h 1365979"/>
              <a:gd name="connsiteX4" fmla="*/ 0 w 10355776"/>
              <a:gd name="connsiteY4" fmla="*/ 0 h 1365979"/>
              <a:gd name="connsiteX0" fmla="*/ 8724301 w 8724301"/>
              <a:gd name="connsiteY0" fmla="*/ 1362386 h 1365979"/>
              <a:gd name="connsiteX1" fmla="*/ 622118 w 8724301"/>
              <a:gd name="connsiteY1" fmla="*/ 1365979 h 1365979"/>
              <a:gd name="connsiteX2" fmla="*/ 0 w 8724301"/>
              <a:gd name="connsiteY2" fmla="*/ 789754 h 1365979"/>
              <a:gd name="connsiteX3" fmla="*/ 0 w 8724301"/>
              <a:gd name="connsiteY3" fmla="*/ 0 h 1365979"/>
              <a:gd name="connsiteX0" fmla="*/ 8510941 w 8510941"/>
              <a:gd name="connsiteY0" fmla="*/ 1366196 h 1366196"/>
              <a:gd name="connsiteX1" fmla="*/ 622118 w 8510941"/>
              <a:gd name="connsiteY1" fmla="*/ 1365979 h 1366196"/>
              <a:gd name="connsiteX2" fmla="*/ 0 w 8510941"/>
              <a:gd name="connsiteY2" fmla="*/ 789754 h 1366196"/>
              <a:gd name="connsiteX3" fmla="*/ 0 w 8510941"/>
              <a:gd name="connsiteY3" fmla="*/ 0 h 1366196"/>
            </a:gdLst>
            <a:ahLst/>
            <a:cxnLst>
              <a:cxn ang="0">
                <a:pos x="connsiteX0" y="connsiteY0"/>
              </a:cxn>
              <a:cxn ang="0">
                <a:pos x="connsiteX1" y="connsiteY1"/>
              </a:cxn>
              <a:cxn ang="0">
                <a:pos x="connsiteX2" y="connsiteY2"/>
              </a:cxn>
              <a:cxn ang="0">
                <a:pos x="connsiteX3" y="connsiteY3"/>
              </a:cxn>
            </a:cxnLst>
            <a:rect l="l" t="t" r="r" b="b"/>
            <a:pathLst>
              <a:path w="8510941" h="1366196">
                <a:moveTo>
                  <a:pt x="8510941" y="1366196"/>
                </a:moveTo>
                <a:lnTo>
                  <a:pt x="622118" y="1365979"/>
                </a:lnTo>
                <a:cubicBezTo>
                  <a:pt x="278520" y="1365979"/>
                  <a:pt x="0" y="1107979"/>
                  <a:pt x="0" y="789754"/>
                </a:cubicBezTo>
                <a:lnTo>
                  <a:pt x="0" y="0"/>
                </a:lnTo>
              </a:path>
            </a:pathLst>
          </a:custGeom>
          <a:noFill/>
          <a:ln w="510466" cap="sq">
            <a:solidFill>
              <a:srgbClr val="00AA59"/>
            </a:solidFill>
            <a:prstDash val="solid"/>
            <a:round/>
          </a:ln>
        </p:spPr>
        <p:txBody>
          <a:bodyPr rtlCol="0" anchor="ctr"/>
          <a:lstStyle>
            <a:defPPr>
              <a:defRPr lang="tr-TR"/>
            </a:defPPr>
          </a:lstStyle>
          <a:p>
            <a:pPr rtl="0"/>
            <a:endParaRPr lang="tr-TR" dirty="0"/>
          </a:p>
        </p:txBody>
      </p:sp>
      <p:pic>
        <p:nvPicPr>
          <p:cNvPr id="11" name="Grafik 10">
            <a:extLst>
              <a:ext uri="{FF2B5EF4-FFF2-40B4-BE49-F238E27FC236}">
                <a16:creationId xmlns:a16="http://schemas.microsoft.com/office/drawing/2014/main" id="{A67CFF6C-EDBA-8B95-5C93-0B4BB5939B82}"/>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29507" r="12032"/>
          <a:stretch/>
        </p:blipFill>
        <p:spPr>
          <a:xfrm>
            <a:off x="0" y="1779373"/>
            <a:ext cx="12192000" cy="4583992"/>
          </a:xfrm>
          <a:custGeom>
            <a:avLst/>
            <a:gdLst>
              <a:gd name="connsiteX0" fmla="*/ 0 w 12192000"/>
              <a:gd name="connsiteY0" fmla="*/ 0 h 4583992"/>
              <a:gd name="connsiteX1" fmla="*/ 12192000 w 12192000"/>
              <a:gd name="connsiteY1" fmla="*/ 0 h 4583992"/>
              <a:gd name="connsiteX2" fmla="*/ 12192000 w 12192000"/>
              <a:gd name="connsiteY2" fmla="*/ 2190264 h 4583992"/>
              <a:gd name="connsiteX3" fmla="*/ 12187938 w 12192000"/>
              <a:gd name="connsiteY3" fmla="*/ 2190264 h 4583992"/>
              <a:gd name="connsiteX4" fmla="*/ 12187938 w 12192000"/>
              <a:gd name="connsiteY4" fmla="*/ 4583992 h 4583992"/>
              <a:gd name="connsiteX5" fmla="*/ 0 w 12192000"/>
              <a:gd name="connsiteY5" fmla="*/ 4583992 h 4583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4583992">
                <a:moveTo>
                  <a:pt x="0" y="0"/>
                </a:moveTo>
                <a:lnTo>
                  <a:pt x="12192000" y="0"/>
                </a:lnTo>
                <a:lnTo>
                  <a:pt x="12192000" y="2190264"/>
                </a:lnTo>
                <a:lnTo>
                  <a:pt x="12187938" y="2190264"/>
                </a:lnTo>
                <a:lnTo>
                  <a:pt x="12187938" y="4583992"/>
                </a:lnTo>
                <a:lnTo>
                  <a:pt x="0" y="4583992"/>
                </a:lnTo>
                <a:close/>
              </a:path>
            </a:pathLst>
          </a:custGeom>
        </p:spPr>
      </p:pic>
      <p:sp>
        <p:nvSpPr>
          <p:cNvPr id="18" name="Oval 17">
            <a:extLst>
              <a:ext uri="{FF2B5EF4-FFF2-40B4-BE49-F238E27FC236}">
                <a16:creationId xmlns:a16="http://schemas.microsoft.com/office/drawing/2014/main" id="{1FEFD686-81C7-A517-F1C0-0C3D3EF340F2}"/>
              </a:ext>
            </a:extLst>
          </p:cNvPr>
          <p:cNvSpPr/>
          <p:nvPr/>
        </p:nvSpPr>
        <p:spPr>
          <a:xfrm>
            <a:off x="767250" y="3628115"/>
            <a:ext cx="1628275" cy="1628275"/>
          </a:xfrm>
          <a:prstGeom prst="ellipse">
            <a:avLst/>
          </a:prstGeom>
          <a:solidFill>
            <a:schemeClr val="accent4">
              <a:alpha val="9304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tr-TR"/>
            </a:defPPr>
          </a:lstStyle>
          <a:p>
            <a:pPr algn="ctr" rtl="0"/>
            <a:endParaRPr lang="tr-TR" dirty="0">
              <a:solidFill>
                <a:schemeClr val="accent4"/>
              </a:solidFill>
            </a:endParaRPr>
          </a:p>
        </p:txBody>
      </p:sp>
      <p:pic>
        <p:nvPicPr>
          <p:cNvPr id="10" name="Grafik 9">
            <a:extLst>
              <a:ext uri="{FF2B5EF4-FFF2-40B4-BE49-F238E27FC236}">
                <a16:creationId xmlns:a16="http://schemas.microsoft.com/office/drawing/2014/main" id="{6032612E-888F-3F52-2DF9-1A7FC1C338A3}"/>
              </a:ext>
            </a:extLst>
          </p:cNvPr>
          <p:cNvPicPr>
            <a:picLocks noChangeAspect="1"/>
          </p:cNvPicPr>
          <p:nvPr/>
        </p:nvPicPr>
        <p:blipFill>
          <a:blip r:embed="rId4">
            <a:extLst>
              <a:ext uri="{96DAC541-7B7A-43D3-8B79-37D633B846F1}">
                <asvg:svgBlip xmlns:asvg="http://schemas.microsoft.com/office/drawing/2016/SVG/main" r:embed="rId5"/>
              </a:ext>
            </a:extLst>
          </a:blip>
          <a:srcRect b="72707"/>
          <a:stretch>
            <a:fillRect/>
          </a:stretch>
        </p:blipFill>
        <p:spPr>
          <a:xfrm>
            <a:off x="5315713" y="5020135"/>
            <a:ext cx="6718341" cy="1871772"/>
          </a:xfrm>
          <a:custGeom>
            <a:avLst/>
            <a:gdLst>
              <a:gd name="connsiteX0" fmla="*/ 0 w 6718341"/>
              <a:gd name="connsiteY0" fmla="*/ 0 h 1871772"/>
              <a:gd name="connsiteX1" fmla="*/ 6718341 w 6718341"/>
              <a:gd name="connsiteY1" fmla="*/ 0 h 1871772"/>
              <a:gd name="connsiteX2" fmla="*/ 6718341 w 6718341"/>
              <a:gd name="connsiteY2" fmla="*/ 1871772 h 1871772"/>
              <a:gd name="connsiteX3" fmla="*/ 0 w 6718341"/>
              <a:gd name="connsiteY3" fmla="*/ 1871772 h 1871772"/>
            </a:gdLst>
            <a:ahLst/>
            <a:cxnLst>
              <a:cxn ang="0">
                <a:pos x="connsiteX0" y="connsiteY0"/>
              </a:cxn>
              <a:cxn ang="0">
                <a:pos x="connsiteX1" y="connsiteY1"/>
              </a:cxn>
              <a:cxn ang="0">
                <a:pos x="connsiteX2" y="connsiteY2"/>
              </a:cxn>
              <a:cxn ang="0">
                <a:pos x="connsiteX3" y="connsiteY3"/>
              </a:cxn>
            </a:cxnLst>
            <a:rect l="l" t="t" r="r" b="b"/>
            <a:pathLst>
              <a:path w="6718341" h="1871772">
                <a:moveTo>
                  <a:pt x="0" y="0"/>
                </a:moveTo>
                <a:lnTo>
                  <a:pt x="6718341" y="0"/>
                </a:lnTo>
                <a:lnTo>
                  <a:pt x="6718341" y="1871772"/>
                </a:lnTo>
                <a:lnTo>
                  <a:pt x="0" y="1871772"/>
                </a:lnTo>
                <a:close/>
              </a:path>
            </a:pathLst>
          </a:custGeom>
        </p:spPr>
      </p:pic>
      <p:sp>
        <p:nvSpPr>
          <p:cNvPr id="12" name="Oval 11">
            <a:extLst>
              <a:ext uri="{FF2B5EF4-FFF2-40B4-BE49-F238E27FC236}">
                <a16:creationId xmlns:a16="http://schemas.microsoft.com/office/drawing/2014/main" id="{3CA6479C-DB58-C182-DA46-646A89A79A6F}"/>
              </a:ext>
            </a:extLst>
          </p:cNvPr>
          <p:cNvSpPr/>
          <p:nvPr/>
        </p:nvSpPr>
        <p:spPr>
          <a:xfrm>
            <a:off x="11469607" y="5904458"/>
            <a:ext cx="376579" cy="37657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tr-TR"/>
            </a:defPPr>
          </a:lstStyle>
          <a:p>
            <a:pPr algn="ctr" rtl="0"/>
            <a:endParaRPr lang="tr-TR" dirty="0"/>
          </a:p>
        </p:txBody>
      </p:sp>
      <p:sp>
        <p:nvSpPr>
          <p:cNvPr id="14" name="Oval 13">
            <a:extLst>
              <a:ext uri="{FF2B5EF4-FFF2-40B4-BE49-F238E27FC236}">
                <a16:creationId xmlns:a16="http://schemas.microsoft.com/office/drawing/2014/main" id="{940F0BF7-907A-B0C3-5845-78EDA851891C}"/>
              </a:ext>
            </a:extLst>
          </p:cNvPr>
          <p:cNvSpPr/>
          <p:nvPr/>
        </p:nvSpPr>
        <p:spPr>
          <a:xfrm>
            <a:off x="3000866" y="2411479"/>
            <a:ext cx="376579" cy="37657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tr-TR"/>
            </a:defPPr>
          </a:lstStyle>
          <a:p>
            <a:pPr algn="ctr" rtl="0"/>
            <a:endParaRPr lang="tr-TR" dirty="0"/>
          </a:p>
        </p:txBody>
      </p:sp>
      <p:pic>
        <p:nvPicPr>
          <p:cNvPr id="16" name="Grafik 15">
            <a:extLst>
              <a:ext uri="{FF2B5EF4-FFF2-40B4-BE49-F238E27FC236}">
                <a16:creationId xmlns:a16="http://schemas.microsoft.com/office/drawing/2014/main" id="{5D287EAB-26E8-C8AF-6CB0-D37B7CB370E0}"/>
              </a:ext>
            </a:extLst>
          </p:cNvPr>
          <p:cNvPicPr>
            <a:picLocks noChangeAspect="1"/>
          </p:cNvPicPr>
          <p:nvPr/>
        </p:nvPicPr>
        <p:blipFill>
          <a:blip r:embed="rId6">
            <a:extLst>
              <a:ext uri="{96DAC541-7B7A-43D3-8B79-37D633B846F1}">
                <asvg:svgBlip xmlns:asvg="http://schemas.microsoft.com/office/drawing/2016/SVG/main" r:embed="rId7"/>
              </a:ext>
            </a:extLst>
          </a:blip>
          <a:srcRect l="14165" t="77500"/>
          <a:stretch>
            <a:fillRect/>
          </a:stretch>
        </p:blipFill>
        <p:spPr>
          <a:xfrm flipH="1">
            <a:off x="7732665" y="0"/>
            <a:ext cx="4459335" cy="1543022"/>
          </a:xfrm>
          <a:custGeom>
            <a:avLst/>
            <a:gdLst>
              <a:gd name="connsiteX0" fmla="*/ 0 w 4459335"/>
              <a:gd name="connsiteY0" fmla="*/ 0 h 1543022"/>
              <a:gd name="connsiteX1" fmla="*/ 4459335 w 4459335"/>
              <a:gd name="connsiteY1" fmla="*/ 0 h 1543022"/>
              <a:gd name="connsiteX2" fmla="*/ 4459335 w 4459335"/>
              <a:gd name="connsiteY2" fmla="*/ 1543022 h 1543022"/>
              <a:gd name="connsiteX3" fmla="*/ 0 w 4459335"/>
              <a:gd name="connsiteY3" fmla="*/ 1543022 h 1543022"/>
            </a:gdLst>
            <a:ahLst/>
            <a:cxnLst>
              <a:cxn ang="0">
                <a:pos x="connsiteX0" y="connsiteY0"/>
              </a:cxn>
              <a:cxn ang="0">
                <a:pos x="connsiteX1" y="connsiteY1"/>
              </a:cxn>
              <a:cxn ang="0">
                <a:pos x="connsiteX2" y="connsiteY2"/>
              </a:cxn>
              <a:cxn ang="0">
                <a:pos x="connsiteX3" y="connsiteY3"/>
              </a:cxn>
            </a:cxnLst>
            <a:rect l="l" t="t" r="r" b="b"/>
            <a:pathLst>
              <a:path w="4459335" h="1543022">
                <a:moveTo>
                  <a:pt x="0" y="0"/>
                </a:moveTo>
                <a:lnTo>
                  <a:pt x="4459335" y="0"/>
                </a:lnTo>
                <a:lnTo>
                  <a:pt x="4459335" y="1543022"/>
                </a:lnTo>
                <a:lnTo>
                  <a:pt x="0" y="1543022"/>
                </a:lnTo>
                <a:close/>
              </a:path>
            </a:pathLst>
          </a:custGeom>
        </p:spPr>
      </p:pic>
      <p:sp>
        <p:nvSpPr>
          <p:cNvPr id="2" name="Başlık 1">
            <a:extLst>
              <a:ext uri="{FF2B5EF4-FFF2-40B4-BE49-F238E27FC236}">
                <a16:creationId xmlns:a16="http://schemas.microsoft.com/office/drawing/2014/main" id="{5EF5323F-6D74-29FA-F04C-027DF28091E4}"/>
              </a:ext>
            </a:extLst>
          </p:cNvPr>
          <p:cNvSpPr>
            <a:spLocks noGrp="1"/>
          </p:cNvSpPr>
          <p:nvPr>
            <p:ph type="title"/>
          </p:nvPr>
        </p:nvSpPr>
        <p:spPr>
          <a:xfrm>
            <a:off x="5952744" y="2304288"/>
            <a:ext cx="5513832" cy="2432304"/>
          </a:xfrm>
        </p:spPr>
        <p:txBody>
          <a:bodyPr rtlCol="0" anchor="t">
            <a:noAutofit/>
          </a:bodyPr>
          <a:lstStyle>
            <a:lvl1pPr>
              <a:defRPr lang="tr-TR" sz="6600"/>
            </a:lvl1pPr>
          </a:lstStyle>
          <a:p>
            <a:pPr rtl="0"/>
            <a:r>
              <a:rPr lang="tr-TR"/>
              <a:t>Asıl başlık stilini düzenlemek için tıklayın</a:t>
            </a:r>
            <a:endParaRPr lang="tr-TR" dirty="0"/>
          </a:p>
        </p:txBody>
      </p:sp>
      <p:sp>
        <p:nvSpPr>
          <p:cNvPr id="3" name="Metin Yer Tutucusu 2">
            <a:extLst>
              <a:ext uri="{FF2B5EF4-FFF2-40B4-BE49-F238E27FC236}">
                <a16:creationId xmlns:a16="http://schemas.microsoft.com/office/drawing/2014/main" id="{CE354F95-4CC9-871D-2B3D-873AB0B21342}"/>
              </a:ext>
            </a:extLst>
          </p:cNvPr>
          <p:cNvSpPr>
            <a:spLocks noGrp="1"/>
          </p:cNvSpPr>
          <p:nvPr>
            <p:ph type="body" idx="1"/>
          </p:nvPr>
        </p:nvSpPr>
        <p:spPr>
          <a:xfrm>
            <a:off x="5952744" y="1885193"/>
            <a:ext cx="5943600" cy="411480"/>
          </a:xfrm>
        </p:spPr>
        <p:txBody>
          <a:bodyPr rtlCol="0"/>
          <a:lstStyle>
            <a:lvl1pPr marL="0" indent="0">
              <a:buNone/>
              <a:defRPr lang="tr-TR" sz="2400">
                <a:solidFill>
                  <a:schemeClr val="tx1"/>
                </a:solidFill>
              </a:defRPr>
            </a:lvl1pPr>
            <a:lvl2pPr marL="457200" indent="0">
              <a:buNone/>
              <a:defRPr lang="tr-TR" sz="2000">
                <a:solidFill>
                  <a:schemeClr val="tx1">
                    <a:tint val="75000"/>
                  </a:schemeClr>
                </a:solidFill>
              </a:defRPr>
            </a:lvl2pPr>
            <a:lvl3pPr marL="914400" indent="0">
              <a:buNone/>
              <a:defRPr lang="tr-TR" sz="1800">
                <a:solidFill>
                  <a:schemeClr val="tx1">
                    <a:tint val="75000"/>
                  </a:schemeClr>
                </a:solidFill>
              </a:defRPr>
            </a:lvl3pPr>
            <a:lvl4pPr marL="1371600" indent="0">
              <a:buNone/>
              <a:defRPr lang="tr-TR" sz="1600">
                <a:solidFill>
                  <a:schemeClr val="tx1">
                    <a:tint val="75000"/>
                  </a:schemeClr>
                </a:solidFill>
              </a:defRPr>
            </a:lvl4pPr>
            <a:lvl5pPr marL="1828800" indent="0">
              <a:buNone/>
              <a:defRPr lang="tr-TR" sz="1600">
                <a:solidFill>
                  <a:schemeClr val="tx1">
                    <a:tint val="75000"/>
                  </a:schemeClr>
                </a:solidFill>
              </a:defRPr>
            </a:lvl5pPr>
            <a:lvl6pPr marL="2286000" indent="0">
              <a:buNone/>
              <a:defRPr lang="tr-TR" sz="1600">
                <a:solidFill>
                  <a:schemeClr val="tx1">
                    <a:tint val="75000"/>
                  </a:schemeClr>
                </a:solidFill>
              </a:defRPr>
            </a:lvl6pPr>
            <a:lvl7pPr marL="2743200" indent="0">
              <a:buNone/>
              <a:defRPr lang="tr-TR" sz="1600">
                <a:solidFill>
                  <a:schemeClr val="tx1">
                    <a:tint val="75000"/>
                  </a:schemeClr>
                </a:solidFill>
              </a:defRPr>
            </a:lvl7pPr>
            <a:lvl8pPr marL="3200400" indent="0">
              <a:buNone/>
              <a:defRPr lang="tr-TR" sz="1600">
                <a:solidFill>
                  <a:schemeClr val="tx1">
                    <a:tint val="75000"/>
                  </a:schemeClr>
                </a:solidFill>
              </a:defRPr>
            </a:lvl8pPr>
            <a:lvl9pPr marL="3657600" indent="0">
              <a:buNone/>
              <a:defRPr lang="tr-TR" sz="1600">
                <a:solidFill>
                  <a:schemeClr val="tx1">
                    <a:tint val="75000"/>
                  </a:schemeClr>
                </a:solidFill>
              </a:defRPr>
            </a:lvl9pPr>
          </a:lstStyle>
          <a:p>
            <a:pPr lvl="0" rtl="0"/>
            <a:r>
              <a:rPr lang="tr-TR"/>
              <a:t>Asıl metin stillerini düzenlemek için tıklayın</a:t>
            </a:r>
          </a:p>
        </p:txBody>
      </p:sp>
    </p:spTree>
    <p:extLst>
      <p:ext uri="{BB962C8B-B14F-4D97-AF65-F5344CB8AC3E}">
        <p14:creationId xmlns:p14="http://schemas.microsoft.com/office/powerpoint/2010/main" val="27610990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6_Başlık ve İçerik - Graf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60AE1B9-1C14-F852-2B97-05DAA5F80CD7}"/>
              </a:ext>
            </a:extLst>
          </p:cNvPr>
          <p:cNvSpPr>
            <a:spLocks noGrp="1"/>
          </p:cNvSpPr>
          <p:nvPr>
            <p:ph type="title"/>
          </p:nvPr>
        </p:nvSpPr>
        <p:spPr>
          <a:xfrm>
            <a:off x="2597336" y="722376"/>
            <a:ext cx="8870656" cy="764982"/>
          </a:xfrm>
        </p:spPr>
        <p:txBody>
          <a:bodyPr rtlCol="0"/>
          <a:lstStyle>
            <a:defPPr>
              <a:defRPr lang="tr-TR"/>
            </a:defPPr>
          </a:lstStyle>
          <a:p>
            <a:pPr rtl="0"/>
            <a:r>
              <a:rPr lang="tr-TR"/>
              <a:t>Asıl başlık stilini düzenlemek için tıklayın</a:t>
            </a:r>
          </a:p>
        </p:txBody>
      </p:sp>
      <p:sp>
        <p:nvSpPr>
          <p:cNvPr id="3" name="İçerik Yer Tutucusu 2">
            <a:extLst>
              <a:ext uri="{FF2B5EF4-FFF2-40B4-BE49-F238E27FC236}">
                <a16:creationId xmlns:a16="http://schemas.microsoft.com/office/drawing/2014/main" id="{2B433B37-5F68-E267-936F-4CA547437331}"/>
              </a:ext>
            </a:extLst>
          </p:cNvPr>
          <p:cNvSpPr>
            <a:spLocks noGrp="1"/>
          </p:cNvSpPr>
          <p:nvPr>
            <p:ph idx="1"/>
          </p:nvPr>
        </p:nvSpPr>
        <p:spPr>
          <a:xfrm>
            <a:off x="731520" y="2404872"/>
            <a:ext cx="10716768" cy="3630168"/>
          </a:xfrm>
        </p:spPr>
        <p:txBody>
          <a:bodyPr rtlCol="0"/>
          <a:lstStyle>
            <a:defPPr>
              <a:defRPr lang="tr-TR"/>
            </a:defPPr>
          </a:lstStyle>
          <a:p>
            <a:pPr lvl="0" rtl="0"/>
            <a:r>
              <a:rPr lang="tr-TR"/>
              <a:t>Asıl metin stillerini düzenlemek için tıklayın</a:t>
            </a:r>
          </a:p>
          <a:p>
            <a:pPr lvl="1" rtl="0"/>
            <a:r>
              <a:rPr lang="tr-TR"/>
              <a:t>İkinci düzey</a:t>
            </a:r>
          </a:p>
          <a:p>
            <a:pPr lvl="2" rtl="0"/>
            <a:r>
              <a:rPr lang="tr-TR"/>
              <a:t>Üçüncü düzey</a:t>
            </a:r>
          </a:p>
          <a:p>
            <a:pPr lvl="3" rtl="0"/>
            <a:r>
              <a:rPr lang="tr-TR"/>
              <a:t>Dördüncü düzey</a:t>
            </a:r>
          </a:p>
          <a:p>
            <a:pPr lvl="4" rtl="0"/>
            <a:r>
              <a:rPr lang="tr-TR"/>
              <a:t>Beşinci düzey</a:t>
            </a:r>
            <a:endParaRPr lang="tr-TR" dirty="0"/>
          </a:p>
        </p:txBody>
      </p:sp>
      <p:sp>
        <p:nvSpPr>
          <p:cNvPr id="10" name="Metin Yer Tutucusu 9">
            <a:extLst>
              <a:ext uri="{FF2B5EF4-FFF2-40B4-BE49-F238E27FC236}">
                <a16:creationId xmlns:a16="http://schemas.microsoft.com/office/drawing/2014/main" id="{3660BA33-D95F-4C82-419E-ADBE0C891558}"/>
              </a:ext>
            </a:extLst>
          </p:cNvPr>
          <p:cNvSpPr>
            <a:spLocks noGrp="1"/>
          </p:cNvSpPr>
          <p:nvPr>
            <p:ph type="body" sz="quarter" idx="13" hasCustomPrompt="1"/>
          </p:nvPr>
        </p:nvSpPr>
        <p:spPr>
          <a:xfrm>
            <a:off x="1815806" y="793971"/>
            <a:ext cx="621792" cy="621792"/>
          </a:xfrm>
          <a:prstGeom prst="ellipse">
            <a:avLst/>
          </a:prstGeom>
          <a:solidFill>
            <a:schemeClr val="accent2"/>
          </a:solidFill>
        </p:spPr>
        <p:txBody>
          <a:bodyPr lIns="0" tIns="0" rIns="0" bIns="0" rtlCol="0" anchor="ctr" anchorCtr="0">
            <a:noAutofit/>
          </a:bodyPr>
          <a:lstStyle>
            <a:lvl1pPr marL="0" indent="0" algn="ctr">
              <a:lnSpc>
                <a:spcPct val="100000"/>
              </a:lnSpc>
              <a:spcBef>
                <a:spcPts val="0"/>
              </a:spcBef>
              <a:buNone/>
              <a:defRPr lang="tr-TR" sz="3200">
                <a:noFill/>
              </a:defRPr>
            </a:lvl1pPr>
          </a:lstStyle>
          <a:p>
            <a:pPr lvl="0" rtl="0"/>
            <a:r>
              <a:rPr lang="tr-TR"/>
              <a:t>X</a:t>
            </a:r>
          </a:p>
        </p:txBody>
      </p:sp>
      <p:sp>
        <p:nvSpPr>
          <p:cNvPr id="11" name="Alt Bilgi Yer Tutucusu 10">
            <a:extLst>
              <a:ext uri="{FF2B5EF4-FFF2-40B4-BE49-F238E27FC236}">
                <a16:creationId xmlns:a16="http://schemas.microsoft.com/office/drawing/2014/main" id="{F33A32FC-3A65-2B5F-2625-0FE903CD37D4}"/>
              </a:ext>
            </a:extLst>
          </p:cNvPr>
          <p:cNvSpPr>
            <a:spLocks noGrp="1"/>
          </p:cNvSpPr>
          <p:nvPr>
            <p:ph type="ftr" sz="quarter" idx="14"/>
          </p:nvPr>
        </p:nvSpPr>
        <p:spPr/>
        <p:txBody>
          <a:bodyPr rtlCol="0"/>
          <a:lstStyle>
            <a:defPPr>
              <a:defRPr lang="tr-TR"/>
            </a:defPPr>
          </a:lstStyle>
          <a:p>
            <a:pPr rtl="0"/>
            <a:endParaRPr lang="tr-TR" dirty="0"/>
          </a:p>
        </p:txBody>
      </p:sp>
      <p:sp>
        <p:nvSpPr>
          <p:cNvPr id="12" name="Slayt Numarası Yer Tutucusu 11">
            <a:extLst>
              <a:ext uri="{FF2B5EF4-FFF2-40B4-BE49-F238E27FC236}">
                <a16:creationId xmlns:a16="http://schemas.microsoft.com/office/drawing/2014/main" id="{7DFD42C5-F2A8-2017-93FA-4A8F8A7CB7B3}"/>
              </a:ext>
            </a:extLst>
          </p:cNvPr>
          <p:cNvSpPr>
            <a:spLocks noGrp="1"/>
          </p:cNvSpPr>
          <p:nvPr>
            <p:ph type="sldNum" sz="quarter" idx="15"/>
          </p:nvPr>
        </p:nvSpPr>
        <p:spPr/>
        <p:txBody>
          <a:bodyPr rtlCol="0"/>
          <a:lstStyle>
            <a:defPPr>
              <a:defRPr lang="tr-TR"/>
            </a:defPPr>
          </a:lstStyle>
          <a:p>
            <a:pPr rtl="0"/>
            <a:fld id="{CC43B8D3-9A08-F84C-9DD4-44948BA52D4B}" type="slidenum">
              <a:rPr lang="tr-TR" smtClean="0"/>
              <a:pPr/>
              <a:t>‹#›</a:t>
            </a:fld>
            <a:endParaRPr lang="tr-TR" dirty="0"/>
          </a:p>
        </p:txBody>
      </p:sp>
    </p:spTree>
    <p:extLst>
      <p:ext uri="{BB962C8B-B14F-4D97-AF65-F5344CB8AC3E}">
        <p14:creationId xmlns:p14="http://schemas.microsoft.com/office/powerpoint/2010/main" val="30601683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6_Başlık ve İçerik - Tablo">
    <p:spTree>
      <p:nvGrpSpPr>
        <p:cNvPr id="1" name=""/>
        <p:cNvGrpSpPr/>
        <p:nvPr/>
      </p:nvGrpSpPr>
      <p:grpSpPr>
        <a:xfrm>
          <a:off x="0" y="0"/>
          <a:ext cx="0" cy="0"/>
          <a:chOff x="0" y="0"/>
          <a:chExt cx="0" cy="0"/>
        </a:xfrm>
      </p:grpSpPr>
      <p:pic>
        <p:nvPicPr>
          <p:cNvPr id="39" name="Grafik 38">
            <a:extLst>
              <a:ext uri="{FF2B5EF4-FFF2-40B4-BE49-F238E27FC236}">
                <a16:creationId xmlns:a16="http://schemas.microsoft.com/office/drawing/2014/main" id="{0FA7F5A0-ECAD-A574-6649-C54801870617}"/>
              </a:ext>
            </a:extLst>
          </p:cNvPr>
          <p:cNvPicPr>
            <a:picLocks noChangeAspect="1"/>
          </p:cNvPicPr>
          <p:nvPr userDrawn="1"/>
        </p:nvPicPr>
        <p:blipFill>
          <a:blip r:embed="rId2">
            <a:extLst>
              <a:ext uri="{96DAC541-7B7A-43D3-8B79-37D633B846F1}">
                <asvg:svgBlip xmlns:asvg="http://schemas.microsoft.com/office/drawing/2016/SVG/main" r:embed="rId3"/>
              </a:ext>
            </a:extLst>
          </a:blip>
          <a:srcRect t="26427" r="82873"/>
          <a:stretch>
            <a:fillRect/>
          </a:stretch>
        </p:blipFill>
        <p:spPr>
          <a:xfrm>
            <a:off x="9233628" y="1"/>
            <a:ext cx="2958372" cy="6105105"/>
          </a:xfrm>
          <a:custGeom>
            <a:avLst/>
            <a:gdLst>
              <a:gd name="connsiteX0" fmla="*/ 0 w 2958372"/>
              <a:gd name="connsiteY0" fmla="*/ 0 h 6105105"/>
              <a:gd name="connsiteX1" fmla="*/ 2958372 w 2958372"/>
              <a:gd name="connsiteY1" fmla="*/ 0 h 6105105"/>
              <a:gd name="connsiteX2" fmla="*/ 2958372 w 2958372"/>
              <a:gd name="connsiteY2" fmla="*/ 6105105 h 6105105"/>
              <a:gd name="connsiteX3" fmla="*/ 0 w 2958372"/>
              <a:gd name="connsiteY3" fmla="*/ 6105105 h 6105105"/>
            </a:gdLst>
            <a:ahLst/>
            <a:cxnLst>
              <a:cxn ang="0">
                <a:pos x="connsiteX0" y="connsiteY0"/>
              </a:cxn>
              <a:cxn ang="0">
                <a:pos x="connsiteX1" y="connsiteY1"/>
              </a:cxn>
              <a:cxn ang="0">
                <a:pos x="connsiteX2" y="connsiteY2"/>
              </a:cxn>
              <a:cxn ang="0">
                <a:pos x="connsiteX3" y="connsiteY3"/>
              </a:cxn>
            </a:cxnLst>
            <a:rect l="l" t="t" r="r" b="b"/>
            <a:pathLst>
              <a:path w="2958372" h="6105105">
                <a:moveTo>
                  <a:pt x="0" y="0"/>
                </a:moveTo>
                <a:lnTo>
                  <a:pt x="2958372" y="0"/>
                </a:lnTo>
                <a:lnTo>
                  <a:pt x="2958372" y="6105105"/>
                </a:lnTo>
                <a:lnTo>
                  <a:pt x="0" y="6105105"/>
                </a:lnTo>
                <a:close/>
              </a:path>
            </a:pathLst>
          </a:custGeom>
        </p:spPr>
      </p:pic>
      <p:sp>
        <p:nvSpPr>
          <p:cNvPr id="32" name="Dikdörtgen 31">
            <a:extLst>
              <a:ext uri="{FF2B5EF4-FFF2-40B4-BE49-F238E27FC236}">
                <a16:creationId xmlns:a16="http://schemas.microsoft.com/office/drawing/2014/main" id="{98CD520B-B465-7A6D-37C4-8A060446902D}"/>
              </a:ext>
            </a:extLst>
          </p:cNvPr>
          <p:cNvSpPr/>
          <p:nvPr userDrawn="1"/>
        </p:nvSpPr>
        <p:spPr>
          <a:xfrm>
            <a:off x="2589592" y="723899"/>
            <a:ext cx="8870656" cy="780809"/>
          </a:xfrm>
          <a:prstGeom prst="rect">
            <a:avLst/>
          </a:prstGeom>
          <a:solidFill>
            <a:schemeClr val="bg2"/>
          </a:solid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tr-TR"/>
            </a:defPPr>
          </a:lstStyle>
          <a:p>
            <a:pPr algn="ctr" rtl="0"/>
            <a:endParaRPr lang="tr-TR" dirty="0"/>
          </a:p>
        </p:txBody>
      </p:sp>
      <p:sp>
        <p:nvSpPr>
          <p:cNvPr id="15" name="Oval 14">
            <a:extLst>
              <a:ext uri="{FF2B5EF4-FFF2-40B4-BE49-F238E27FC236}">
                <a16:creationId xmlns:a16="http://schemas.microsoft.com/office/drawing/2014/main" id="{4C4684B3-A8D3-6A9A-C264-95DFAD1C3FCE}"/>
              </a:ext>
            </a:extLst>
          </p:cNvPr>
          <p:cNvSpPr/>
          <p:nvPr/>
        </p:nvSpPr>
        <p:spPr>
          <a:xfrm>
            <a:off x="9300014" y="2633978"/>
            <a:ext cx="374904" cy="374904"/>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tr-TR"/>
            </a:defPPr>
          </a:lstStyle>
          <a:p>
            <a:pPr algn="ctr" rtl="0"/>
            <a:endParaRPr lang="tr-TR" dirty="0"/>
          </a:p>
        </p:txBody>
      </p:sp>
      <p:sp>
        <p:nvSpPr>
          <p:cNvPr id="2" name="Başlık 1">
            <a:extLst>
              <a:ext uri="{FF2B5EF4-FFF2-40B4-BE49-F238E27FC236}">
                <a16:creationId xmlns:a16="http://schemas.microsoft.com/office/drawing/2014/main" id="{160AE1B9-1C14-F852-2B97-05DAA5F80CD7}"/>
              </a:ext>
            </a:extLst>
          </p:cNvPr>
          <p:cNvSpPr>
            <a:spLocks noGrp="1"/>
          </p:cNvSpPr>
          <p:nvPr>
            <p:ph type="title"/>
          </p:nvPr>
        </p:nvSpPr>
        <p:spPr>
          <a:xfrm>
            <a:off x="2597336" y="722376"/>
            <a:ext cx="8870656" cy="764982"/>
          </a:xfrm>
        </p:spPr>
        <p:txBody>
          <a:bodyPr rtlCol="0"/>
          <a:lstStyle>
            <a:defPPr>
              <a:defRPr lang="tr-TR"/>
            </a:defPPr>
          </a:lstStyle>
          <a:p>
            <a:pPr rtl="0"/>
            <a:r>
              <a:rPr lang="tr-TR"/>
              <a:t>Asıl başlık stilini düzenlemek için tıklayın</a:t>
            </a:r>
          </a:p>
        </p:txBody>
      </p:sp>
      <p:sp>
        <p:nvSpPr>
          <p:cNvPr id="3" name="İçerik Yer Tutucusu 2">
            <a:extLst>
              <a:ext uri="{FF2B5EF4-FFF2-40B4-BE49-F238E27FC236}">
                <a16:creationId xmlns:a16="http://schemas.microsoft.com/office/drawing/2014/main" id="{2B433B37-5F68-E267-936F-4CA547437331}"/>
              </a:ext>
            </a:extLst>
          </p:cNvPr>
          <p:cNvSpPr>
            <a:spLocks noGrp="1"/>
          </p:cNvSpPr>
          <p:nvPr>
            <p:ph idx="1"/>
          </p:nvPr>
        </p:nvSpPr>
        <p:spPr>
          <a:xfrm>
            <a:off x="731520" y="2221992"/>
            <a:ext cx="8284464" cy="3986784"/>
          </a:xfrm>
        </p:spPr>
        <p:txBody>
          <a:bodyPr rtlCol="0"/>
          <a:lstStyle>
            <a:defPPr>
              <a:defRPr lang="tr-TR"/>
            </a:defPPr>
          </a:lstStyle>
          <a:p>
            <a:pPr lvl="0" rtl="0"/>
            <a:r>
              <a:rPr lang="tr-TR"/>
              <a:t>Asıl metin stillerini düzenlemek için tıklayın</a:t>
            </a:r>
          </a:p>
          <a:p>
            <a:pPr lvl="1" rtl="0"/>
            <a:r>
              <a:rPr lang="tr-TR"/>
              <a:t>İkinci düzey</a:t>
            </a:r>
          </a:p>
          <a:p>
            <a:pPr lvl="2" rtl="0"/>
            <a:r>
              <a:rPr lang="tr-TR"/>
              <a:t>Üçüncü düzey</a:t>
            </a:r>
          </a:p>
          <a:p>
            <a:pPr lvl="3" rtl="0"/>
            <a:r>
              <a:rPr lang="tr-TR"/>
              <a:t>Dördüncü düzey</a:t>
            </a:r>
          </a:p>
          <a:p>
            <a:pPr lvl="4" rtl="0"/>
            <a:r>
              <a:rPr lang="tr-TR"/>
              <a:t>Beşinci düzey</a:t>
            </a:r>
          </a:p>
        </p:txBody>
      </p:sp>
      <p:sp>
        <p:nvSpPr>
          <p:cNvPr id="10" name="Metin Yer Tutucusu 9">
            <a:extLst>
              <a:ext uri="{FF2B5EF4-FFF2-40B4-BE49-F238E27FC236}">
                <a16:creationId xmlns:a16="http://schemas.microsoft.com/office/drawing/2014/main" id="{3660BA33-D95F-4C82-419E-ADBE0C891558}"/>
              </a:ext>
            </a:extLst>
          </p:cNvPr>
          <p:cNvSpPr>
            <a:spLocks noGrp="1"/>
          </p:cNvSpPr>
          <p:nvPr>
            <p:ph type="body" sz="quarter" idx="13" hasCustomPrompt="1"/>
          </p:nvPr>
        </p:nvSpPr>
        <p:spPr>
          <a:xfrm>
            <a:off x="1815806" y="793971"/>
            <a:ext cx="621792" cy="621792"/>
          </a:xfrm>
          <a:prstGeom prst="ellipse">
            <a:avLst/>
          </a:prstGeom>
          <a:solidFill>
            <a:schemeClr val="accent4"/>
          </a:solidFill>
        </p:spPr>
        <p:txBody>
          <a:bodyPr lIns="0" tIns="0" rIns="0" bIns="0" rtlCol="0" anchor="ctr" anchorCtr="0">
            <a:noAutofit/>
          </a:bodyPr>
          <a:lstStyle>
            <a:lvl1pPr marL="0" indent="0" algn="ctr">
              <a:lnSpc>
                <a:spcPct val="100000"/>
              </a:lnSpc>
              <a:spcBef>
                <a:spcPts val="0"/>
              </a:spcBef>
              <a:buNone/>
              <a:defRPr lang="tr-TR" sz="3200">
                <a:noFill/>
              </a:defRPr>
            </a:lvl1pPr>
          </a:lstStyle>
          <a:p>
            <a:pPr lvl="0" rtl="0"/>
            <a:r>
              <a:rPr lang="tr-TR"/>
              <a:t>X</a:t>
            </a:r>
          </a:p>
        </p:txBody>
      </p:sp>
      <p:sp>
        <p:nvSpPr>
          <p:cNvPr id="25" name="Dikdörtgen 24">
            <a:extLst>
              <a:ext uri="{FF2B5EF4-FFF2-40B4-BE49-F238E27FC236}">
                <a16:creationId xmlns:a16="http://schemas.microsoft.com/office/drawing/2014/main" id="{CC1E68FE-16F1-5C98-AEF6-0EAB9EA632CA}"/>
              </a:ext>
            </a:extLst>
          </p:cNvPr>
          <p:cNvSpPr/>
          <p:nvPr userDrawn="1"/>
        </p:nvSpPr>
        <p:spPr>
          <a:xfrm>
            <a:off x="732271" y="404734"/>
            <a:ext cx="10727977" cy="319166"/>
          </a:xfrm>
          <a:prstGeom prst="rect">
            <a:avLst/>
          </a:prstGeom>
          <a:solidFill>
            <a:schemeClr val="tx2"/>
          </a:solid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tr-TR"/>
            </a:defPPr>
          </a:lstStyle>
          <a:p>
            <a:pPr algn="ctr" rtl="0"/>
            <a:endParaRPr lang="tr-TR" dirty="0"/>
          </a:p>
        </p:txBody>
      </p:sp>
      <p:sp>
        <p:nvSpPr>
          <p:cNvPr id="40" name="Alt Bilgi Yer Tutucusu 39">
            <a:extLst>
              <a:ext uri="{FF2B5EF4-FFF2-40B4-BE49-F238E27FC236}">
                <a16:creationId xmlns:a16="http://schemas.microsoft.com/office/drawing/2014/main" id="{8727F01E-45EF-F70F-2A04-1EA69A246344}"/>
              </a:ext>
            </a:extLst>
          </p:cNvPr>
          <p:cNvSpPr>
            <a:spLocks noGrp="1"/>
          </p:cNvSpPr>
          <p:nvPr>
            <p:ph type="ftr" sz="quarter" idx="14"/>
          </p:nvPr>
        </p:nvSpPr>
        <p:spPr/>
        <p:txBody>
          <a:bodyPr rtlCol="0"/>
          <a:lstStyle>
            <a:defPPr>
              <a:defRPr lang="tr-TR"/>
            </a:defPPr>
          </a:lstStyle>
          <a:p>
            <a:pPr rtl="0"/>
            <a:endParaRPr lang="tr-TR" dirty="0"/>
          </a:p>
        </p:txBody>
      </p:sp>
      <p:sp>
        <p:nvSpPr>
          <p:cNvPr id="41" name="Slayt Numarası Yer Tutucusu 40">
            <a:extLst>
              <a:ext uri="{FF2B5EF4-FFF2-40B4-BE49-F238E27FC236}">
                <a16:creationId xmlns:a16="http://schemas.microsoft.com/office/drawing/2014/main" id="{C388A650-32E8-11EC-26EE-D260D1953D57}"/>
              </a:ext>
            </a:extLst>
          </p:cNvPr>
          <p:cNvSpPr>
            <a:spLocks noGrp="1"/>
          </p:cNvSpPr>
          <p:nvPr>
            <p:ph type="sldNum" sz="quarter" idx="15"/>
          </p:nvPr>
        </p:nvSpPr>
        <p:spPr/>
        <p:txBody>
          <a:bodyPr rtlCol="0"/>
          <a:lstStyle>
            <a:defPPr>
              <a:defRPr lang="tr-TR"/>
            </a:defPPr>
          </a:lstStyle>
          <a:p>
            <a:pPr rtl="0"/>
            <a:fld id="{CC43B8D3-9A08-F84C-9DD4-44948BA52D4B}" type="slidenum">
              <a:rPr lang="tr-TR" smtClean="0"/>
              <a:pPr/>
              <a:t>‹#›</a:t>
            </a:fld>
            <a:endParaRPr lang="tr-TR" dirty="0"/>
          </a:p>
        </p:txBody>
      </p:sp>
    </p:spTree>
    <p:extLst>
      <p:ext uri="{BB962C8B-B14F-4D97-AF65-F5344CB8AC3E}">
        <p14:creationId xmlns:p14="http://schemas.microsoft.com/office/powerpoint/2010/main" val="34531363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Alıntı slaydı">
    <p:spTree>
      <p:nvGrpSpPr>
        <p:cNvPr id="1" name=""/>
        <p:cNvGrpSpPr/>
        <p:nvPr/>
      </p:nvGrpSpPr>
      <p:grpSpPr>
        <a:xfrm>
          <a:off x="0" y="0"/>
          <a:ext cx="0" cy="0"/>
          <a:chOff x="0" y="0"/>
          <a:chExt cx="0" cy="0"/>
        </a:xfrm>
      </p:grpSpPr>
      <p:pic>
        <p:nvPicPr>
          <p:cNvPr id="77" name="Grafik 76">
            <a:extLst>
              <a:ext uri="{FF2B5EF4-FFF2-40B4-BE49-F238E27FC236}">
                <a16:creationId xmlns:a16="http://schemas.microsoft.com/office/drawing/2014/main" id="{527CC80A-3410-5824-B06B-C4176A6BF4B0}"/>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0145" t="-169" r="45423" b="28675"/>
          <a:stretch/>
        </p:blipFill>
        <p:spPr>
          <a:xfrm>
            <a:off x="-1" y="3467101"/>
            <a:ext cx="12192001" cy="3390899"/>
          </a:xfrm>
          <a:custGeom>
            <a:avLst/>
            <a:gdLst>
              <a:gd name="connsiteX0" fmla="*/ 0 w 12192001"/>
              <a:gd name="connsiteY0" fmla="*/ 0 h 3390899"/>
              <a:gd name="connsiteX1" fmla="*/ 12192001 w 12192001"/>
              <a:gd name="connsiteY1" fmla="*/ 0 h 3390899"/>
              <a:gd name="connsiteX2" fmla="*/ 12192001 w 12192001"/>
              <a:gd name="connsiteY2" fmla="*/ 2324100 h 3390899"/>
              <a:gd name="connsiteX3" fmla="*/ 12192001 w 12192001"/>
              <a:gd name="connsiteY3" fmla="*/ 3390899 h 3390899"/>
              <a:gd name="connsiteX4" fmla="*/ 0 w 12192001"/>
              <a:gd name="connsiteY4" fmla="*/ 3390899 h 33908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1" h="3390899">
                <a:moveTo>
                  <a:pt x="0" y="0"/>
                </a:moveTo>
                <a:lnTo>
                  <a:pt x="12192001" y="0"/>
                </a:lnTo>
                <a:lnTo>
                  <a:pt x="12192001" y="2324100"/>
                </a:lnTo>
                <a:lnTo>
                  <a:pt x="12192001" y="3390899"/>
                </a:lnTo>
                <a:lnTo>
                  <a:pt x="0" y="3390899"/>
                </a:lnTo>
                <a:close/>
              </a:path>
            </a:pathLst>
          </a:custGeom>
        </p:spPr>
      </p:pic>
      <p:sp>
        <p:nvSpPr>
          <p:cNvPr id="53" name="Başlık 1">
            <a:extLst>
              <a:ext uri="{FF2B5EF4-FFF2-40B4-BE49-F238E27FC236}">
                <a16:creationId xmlns:a16="http://schemas.microsoft.com/office/drawing/2014/main" id="{CB607447-86F1-863F-176B-E0B78D2438E3}"/>
              </a:ext>
            </a:extLst>
          </p:cNvPr>
          <p:cNvSpPr>
            <a:spLocks noGrp="1"/>
          </p:cNvSpPr>
          <p:nvPr>
            <p:ph type="title"/>
          </p:nvPr>
        </p:nvSpPr>
        <p:spPr>
          <a:xfrm>
            <a:off x="640080" y="1216152"/>
            <a:ext cx="8951976" cy="3191256"/>
          </a:xfrm>
        </p:spPr>
        <p:txBody>
          <a:bodyPr rtlCol="0" anchor="t">
            <a:noAutofit/>
          </a:bodyPr>
          <a:lstStyle>
            <a:lvl1pPr>
              <a:defRPr lang="tr-TR" sz="5500"/>
            </a:lvl1pPr>
          </a:lstStyle>
          <a:p>
            <a:pPr rtl="0"/>
            <a:r>
              <a:rPr lang="tr-TR"/>
              <a:t>Asıl başlık stilini düzenlemek için tıklayın</a:t>
            </a:r>
          </a:p>
        </p:txBody>
      </p:sp>
      <p:sp>
        <p:nvSpPr>
          <p:cNvPr id="67" name="Grafik 12">
            <a:extLst>
              <a:ext uri="{FF2B5EF4-FFF2-40B4-BE49-F238E27FC236}">
                <a16:creationId xmlns:a16="http://schemas.microsoft.com/office/drawing/2014/main" id="{E5105AB7-2E65-757B-FF2B-CFE19C5C87B7}"/>
              </a:ext>
            </a:extLst>
          </p:cNvPr>
          <p:cNvSpPr/>
          <p:nvPr userDrawn="1"/>
        </p:nvSpPr>
        <p:spPr>
          <a:xfrm rot="5400000" flipV="1">
            <a:off x="8634864" y="3426822"/>
            <a:ext cx="6355080" cy="2810"/>
          </a:xfrm>
          <a:custGeom>
            <a:avLst/>
            <a:gdLst>
              <a:gd name="connsiteX0" fmla="*/ 13912003 w 13911910"/>
              <a:gd name="connsiteY0" fmla="*/ 95 h 2810"/>
              <a:gd name="connsiteX1" fmla="*/ 93 w 13911910"/>
              <a:gd name="connsiteY1" fmla="*/ 95 h 2810"/>
            </a:gdLst>
            <a:ahLst/>
            <a:cxnLst>
              <a:cxn ang="0">
                <a:pos x="connsiteX0" y="connsiteY0"/>
              </a:cxn>
              <a:cxn ang="0">
                <a:pos x="connsiteX1" y="connsiteY1"/>
              </a:cxn>
            </a:cxnLst>
            <a:rect l="l" t="t" r="r" b="b"/>
            <a:pathLst>
              <a:path w="13911910" h="2810">
                <a:moveTo>
                  <a:pt x="13912003" y="95"/>
                </a:moveTo>
                <a:lnTo>
                  <a:pt x="93" y="95"/>
                </a:lnTo>
              </a:path>
            </a:pathLst>
          </a:custGeom>
          <a:noFill/>
          <a:ln w="508812" cap="sq">
            <a:solidFill>
              <a:schemeClr val="accent3">
                <a:alpha val="84000"/>
              </a:schemeClr>
            </a:solidFill>
            <a:prstDash val="solid"/>
            <a:miter/>
          </a:ln>
        </p:spPr>
        <p:txBody>
          <a:bodyPr rtlCol="0" anchor="ctr"/>
          <a:lstStyle>
            <a:defPPr>
              <a:defRPr lang="tr-TR"/>
            </a:defPPr>
          </a:lstStyle>
          <a:p>
            <a:pPr rtl="0"/>
            <a:endParaRPr lang="tr-TR" dirty="0"/>
          </a:p>
        </p:txBody>
      </p:sp>
      <p:sp>
        <p:nvSpPr>
          <p:cNvPr id="59" name="Grafik 12">
            <a:extLst>
              <a:ext uri="{FF2B5EF4-FFF2-40B4-BE49-F238E27FC236}">
                <a16:creationId xmlns:a16="http://schemas.microsoft.com/office/drawing/2014/main" id="{ECA42036-662E-03F7-941F-EDA42BEA5EDE}"/>
              </a:ext>
            </a:extLst>
          </p:cNvPr>
          <p:cNvSpPr/>
          <p:nvPr userDrawn="1"/>
        </p:nvSpPr>
        <p:spPr>
          <a:xfrm rot="5400000" flipV="1">
            <a:off x="7913504" y="3426822"/>
            <a:ext cx="6355080" cy="2810"/>
          </a:xfrm>
          <a:custGeom>
            <a:avLst/>
            <a:gdLst>
              <a:gd name="connsiteX0" fmla="*/ 13912003 w 13911910"/>
              <a:gd name="connsiteY0" fmla="*/ 95 h 2810"/>
              <a:gd name="connsiteX1" fmla="*/ 93 w 13911910"/>
              <a:gd name="connsiteY1" fmla="*/ 95 h 2810"/>
            </a:gdLst>
            <a:ahLst/>
            <a:cxnLst>
              <a:cxn ang="0">
                <a:pos x="connsiteX0" y="connsiteY0"/>
              </a:cxn>
              <a:cxn ang="0">
                <a:pos x="connsiteX1" y="connsiteY1"/>
              </a:cxn>
            </a:cxnLst>
            <a:rect l="l" t="t" r="r" b="b"/>
            <a:pathLst>
              <a:path w="13911910" h="2810">
                <a:moveTo>
                  <a:pt x="13912003" y="95"/>
                </a:moveTo>
                <a:lnTo>
                  <a:pt x="93" y="95"/>
                </a:lnTo>
              </a:path>
            </a:pathLst>
          </a:custGeom>
          <a:noFill/>
          <a:ln w="508812" cap="sq">
            <a:solidFill>
              <a:schemeClr val="accent3">
                <a:alpha val="84000"/>
              </a:schemeClr>
            </a:solidFill>
            <a:prstDash val="solid"/>
            <a:miter/>
          </a:ln>
        </p:spPr>
        <p:txBody>
          <a:bodyPr rtlCol="0" anchor="ctr"/>
          <a:lstStyle>
            <a:defPPr>
              <a:defRPr lang="tr-TR"/>
            </a:defPPr>
          </a:lstStyle>
          <a:p>
            <a:pPr rtl="0"/>
            <a:endParaRPr lang="tr-TR" dirty="0"/>
          </a:p>
        </p:txBody>
      </p:sp>
      <p:sp>
        <p:nvSpPr>
          <p:cNvPr id="9" name="Serbest Form 47">
            <a:extLst>
              <a:ext uri="{FF2B5EF4-FFF2-40B4-BE49-F238E27FC236}">
                <a16:creationId xmlns:a16="http://schemas.microsoft.com/office/drawing/2014/main" id="{B90A79D3-C4F3-1056-F590-BFED7F28BC72}"/>
              </a:ext>
            </a:extLst>
          </p:cNvPr>
          <p:cNvSpPr/>
          <p:nvPr/>
        </p:nvSpPr>
        <p:spPr>
          <a:xfrm>
            <a:off x="685799" y="5342013"/>
            <a:ext cx="2157098" cy="1515987"/>
          </a:xfrm>
          <a:custGeom>
            <a:avLst/>
            <a:gdLst>
              <a:gd name="connsiteX0" fmla="*/ 1078549 w 2157098"/>
              <a:gd name="connsiteY0" fmla="*/ 0 h 1515987"/>
              <a:gd name="connsiteX1" fmla="*/ 2157098 w 2157098"/>
              <a:gd name="connsiteY1" fmla="*/ 1078549 h 1515987"/>
              <a:gd name="connsiteX2" fmla="*/ 2072340 w 2157098"/>
              <a:gd name="connsiteY2" fmla="*/ 1498369 h 1515987"/>
              <a:gd name="connsiteX3" fmla="*/ 2062778 w 2157098"/>
              <a:gd name="connsiteY3" fmla="*/ 1515987 h 1515987"/>
              <a:gd name="connsiteX4" fmla="*/ 94321 w 2157098"/>
              <a:gd name="connsiteY4" fmla="*/ 1515987 h 1515987"/>
              <a:gd name="connsiteX5" fmla="*/ 84758 w 2157098"/>
              <a:gd name="connsiteY5" fmla="*/ 1498369 h 1515987"/>
              <a:gd name="connsiteX6" fmla="*/ 0 w 2157098"/>
              <a:gd name="connsiteY6" fmla="*/ 1078549 h 1515987"/>
              <a:gd name="connsiteX7" fmla="*/ 1078549 w 2157098"/>
              <a:gd name="connsiteY7" fmla="*/ 0 h 1515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57098" h="1515987">
                <a:moveTo>
                  <a:pt x="1078549" y="0"/>
                </a:moveTo>
                <a:cubicBezTo>
                  <a:pt x="1674215" y="0"/>
                  <a:pt x="2157098" y="482883"/>
                  <a:pt x="2157098" y="1078549"/>
                </a:cubicBezTo>
                <a:cubicBezTo>
                  <a:pt x="2157098" y="1227466"/>
                  <a:pt x="2126918" y="1369333"/>
                  <a:pt x="2072340" y="1498369"/>
                </a:cubicBezTo>
                <a:lnTo>
                  <a:pt x="2062778" y="1515987"/>
                </a:lnTo>
                <a:lnTo>
                  <a:pt x="94321" y="1515987"/>
                </a:lnTo>
                <a:lnTo>
                  <a:pt x="84758" y="1498369"/>
                </a:lnTo>
                <a:cubicBezTo>
                  <a:pt x="30180" y="1369333"/>
                  <a:pt x="0" y="1227466"/>
                  <a:pt x="0" y="1078549"/>
                </a:cubicBezTo>
                <a:cubicBezTo>
                  <a:pt x="0" y="482883"/>
                  <a:pt x="482883" y="0"/>
                  <a:pt x="1078549" y="0"/>
                </a:cubicBezTo>
                <a:close/>
              </a:path>
            </a:pathLst>
          </a:custGeom>
          <a:solidFill>
            <a:schemeClr val="accent4">
              <a:alpha val="8321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tr-TR"/>
            </a:defPPr>
          </a:lstStyle>
          <a:p>
            <a:pPr algn="ctr" rtl="0"/>
            <a:endParaRPr lang="tr-TR" dirty="0">
              <a:solidFill>
                <a:schemeClr val="accent4"/>
              </a:solidFill>
            </a:endParaRPr>
          </a:p>
        </p:txBody>
      </p:sp>
      <p:sp>
        <p:nvSpPr>
          <p:cNvPr id="20" name="Oval 19">
            <a:extLst>
              <a:ext uri="{FF2B5EF4-FFF2-40B4-BE49-F238E27FC236}">
                <a16:creationId xmlns:a16="http://schemas.microsoft.com/office/drawing/2014/main" id="{31FFE4B3-23C8-22B1-E231-C5753166B687}"/>
              </a:ext>
            </a:extLst>
          </p:cNvPr>
          <p:cNvSpPr/>
          <p:nvPr/>
        </p:nvSpPr>
        <p:spPr>
          <a:xfrm>
            <a:off x="10905848" y="1063062"/>
            <a:ext cx="374904" cy="374904"/>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tr-TR"/>
            </a:defPPr>
          </a:lstStyle>
          <a:p>
            <a:pPr algn="ctr" rtl="0"/>
            <a:endParaRPr lang="tr-TR" dirty="0"/>
          </a:p>
        </p:txBody>
      </p:sp>
      <p:pic>
        <p:nvPicPr>
          <p:cNvPr id="26" name="Grafik 25" hidden="1">
            <a:extLst>
              <a:ext uri="{FF2B5EF4-FFF2-40B4-BE49-F238E27FC236}">
                <a16:creationId xmlns:a16="http://schemas.microsoft.com/office/drawing/2014/main" id="{422E8005-83A8-3555-6EFB-842E78C629DF}"/>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162"/>
          <a:stretch/>
        </p:blipFill>
        <p:spPr>
          <a:xfrm>
            <a:off x="-6187440" y="1779373"/>
            <a:ext cx="20888725" cy="4583992"/>
          </a:xfrm>
          <a:custGeom>
            <a:avLst/>
            <a:gdLst>
              <a:gd name="connsiteX0" fmla="*/ 6153662 w 20854947"/>
              <a:gd name="connsiteY0" fmla="*/ 0 h 4583992"/>
              <a:gd name="connsiteX1" fmla="*/ 20854947 w 20854947"/>
              <a:gd name="connsiteY1" fmla="*/ 0 h 4583992"/>
              <a:gd name="connsiteX2" fmla="*/ 20854947 w 20854947"/>
              <a:gd name="connsiteY2" fmla="*/ 2190264 h 4583992"/>
              <a:gd name="connsiteX3" fmla="*/ 18345663 w 20854947"/>
              <a:gd name="connsiteY3" fmla="*/ 2190264 h 4583992"/>
              <a:gd name="connsiteX4" fmla="*/ 18345663 w 20854947"/>
              <a:gd name="connsiteY4" fmla="*/ 4583992 h 4583992"/>
              <a:gd name="connsiteX5" fmla="*/ 0 w 20854947"/>
              <a:gd name="connsiteY5" fmla="*/ 4583992 h 4583992"/>
              <a:gd name="connsiteX6" fmla="*/ 0 w 20854947"/>
              <a:gd name="connsiteY6" fmla="*/ 4313374 h 4583992"/>
              <a:gd name="connsiteX7" fmla="*/ 6153662 w 20854947"/>
              <a:gd name="connsiteY7" fmla="*/ 4313374 h 4583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854947" h="4583992">
                <a:moveTo>
                  <a:pt x="6153662" y="0"/>
                </a:moveTo>
                <a:lnTo>
                  <a:pt x="20854947" y="0"/>
                </a:lnTo>
                <a:lnTo>
                  <a:pt x="20854947" y="2190264"/>
                </a:lnTo>
                <a:lnTo>
                  <a:pt x="18345663" y="2190264"/>
                </a:lnTo>
                <a:lnTo>
                  <a:pt x="18345663" y="4583992"/>
                </a:lnTo>
                <a:lnTo>
                  <a:pt x="0" y="4583992"/>
                </a:lnTo>
                <a:lnTo>
                  <a:pt x="0" y="4313374"/>
                </a:lnTo>
                <a:lnTo>
                  <a:pt x="6153662" y="4313374"/>
                </a:lnTo>
                <a:close/>
              </a:path>
            </a:pathLst>
          </a:custGeom>
        </p:spPr>
      </p:pic>
      <p:sp>
        <p:nvSpPr>
          <p:cNvPr id="3" name="Metin Yer Tutucusu 2">
            <a:extLst>
              <a:ext uri="{FF2B5EF4-FFF2-40B4-BE49-F238E27FC236}">
                <a16:creationId xmlns:a16="http://schemas.microsoft.com/office/drawing/2014/main" id="{CE354F95-4CC9-871D-2B3D-873AB0B21342}"/>
              </a:ext>
            </a:extLst>
          </p:cNvPr>
          <p:cNvSpPr>
            <a:spLocks noGrp="1"/>
          </p:cNvSpPr>
          <p:nvPr>
            <p:ph type="body" idx="1"/>
          </p:nvPr>
        </p:nvSpPr>
        <p:spPr>
          <a:xfrm>
            <a:off x="640080" y="4581144"/>
            <a:ext cx="6510528" cy="365760"/>
          </a:xfrm>
        </p:spPr>
        <p:txBody>
          <a:bodyPr rtlCol="0">
            <a:normAutofit/>
          </a:bodyPr>
          <a:lstStyle>
            <a:lvl1pPr marL="0" indent="0">
              <a:buNone/>
              <a:defRPr lang="tr-TR" sz="1800">
                <a:solidFill>
                  <a:schemeClr val="tx1"/>
                </a:solidFill>
              </a:defRPr>
            </a:lvl1pPr>
            <a:lvl2pPr marL="457200" indent="0">
              <a:buNone/>
              <a:defRPr lang="tr-TR" sz="2000">
                <a:solidFill>
                  <a:schemeClr val="tx1">
                    <a:tint val="75000"/>
                  </a:schemeClr>
                </a:solidFill>
              </a:defRPr>
            </a:lvl2pPr>
            <a:lvl3pPr marL="914400" indent="0">
              <a:buNone/>
              <a:defRPr lang="tr-TR" sz="1800">
                <a:solidFill>
                  <a:schemeClr val="tx1">
                    <a:tint val="75000"/>
                  </a:schemeClr>
                </a:solidFill>
              </a:defRPr>
            </a:lvl3pPr>
            <a:lvl4pPr marL="1371600" indent="0">
              <a:buNone/>
              <a:defRPr lang="tr-TR" sz="1600">
                <a:solidFill>
                  <a:schemeClr val="tx1">
                    <a:tint val="75000"/>
                  </a:schemeClr>
                </a:solidFill>
              </a:defRPr>
            </a:lvl4pPr>
            <a:lvl5pPr marL="1828800" indent="0">
              <a:buNone/>
              <a:defRPr lang="tr-TR" sz="1600">
                <a:solidFill>
                  <a:schemeClr val="tx1">
                    <a:tint val="75000"/>
                  </a:schemeClr>
                </a:solidFill>
              </a:defRPr>
            </a:lvl5pPr>
            <a:lvl6pPr marL="2286000" indent="0">
              <a:buNone/>
              <a:defRPr lang="tr-TR" sz="1600">
                <a:solidFill>
                  <a:schemeClr val="tx1">
                    <a:tint val="75000"/>
                  </a:schemeClr>
                </a:solidFill>
              </a:defRPr>
            </a:lvl6pPr>
            <a:lvl7pPr marL="2743200" indent="0">
              <a:buNone/>
              <a:defRPr lang="tr-TR" sz="1600">
                <a:solidFill>
                  <a:schemeClr val="tx1">
                    <a:tint val="75000"/>
                  </a:schemeClr>
                </a:solidFill>
              </a:defRPr>
            </a:lvl7pPr>
            <a:lvl8pPr marL="3200400" indent="0">
              <a:buNone/>
              <a:defRPr lang="tr-TR" sz="1600">
                <a:solidFill>
                  <a:schemeClr val="tx1">
                    <a:tint val="75000"/>
                  </a:schemeClr>
                </a:solidFill>
              </a:defRPr>
            </a:lvl8pPr>
            <a:lvl9pPr marL="3657600" indent="0">
              <a:buNone/>
              <a:defRPr lang="tr-TR" sz="1600">
                <a:solidFill>
                  <a:schemeClr val="tx1">
                    <a:tint val="75000"/>
                  </a:schemeClr>
                </a:solidFill>
              </a:defRPr>
            </a:lvl9pPr>
          </a:lstStyle>
          <a:p>
            <a:pPr lvl="0" rtl="0"/>
            <a:r>
              <a:rPr lang="tr-TR"/>
              <a:t>Asıl metin stillerini düzenlemek için tıklayın</a:t>
            </a:r>
          </a:p>
        </p:txBody>
      </p:sp>
      <p:sp>
        <p:nvSpPr>
          <p:cNvPr id="79" name="Oval 78">
            <a:extLst>
              <a:ext uri="{FF2B5EF4-FFF2-40B4-BE49-F238E27FC236}">
                <a16:creationId xmlns:a16="http://schemas.microsoft.com/office/drawing/2014/main" id="{76D8E3E3-8A4C-591F-3DAB-1D6E46AA4DB9}"/>
              </a:ext>
            </a:extLst>
          </p:cNvPr>
          <p:cNvSpPr/>
          <p:nvPr userDrawn="1"/>
        </p:nvSpPr>
        <p:spPr>
          <a:xfrm>
            <a:off x="11626517" y="1063062"/>
            <a:ext cx="374904" cy="374904"/>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tr-TR"/>
            </a:defPPr>
          </a:lstStyle>
          <a:p>
            <a:pPr algn="ctr" rtl="0"/>
            <a:endParaRPr lang="tr-TR" dirty="0"/>
          </a:p>
        </p:txBody>
      </p:sp>
    </p:spTree>
    <p:extLst>
      <p:ext uri="{BB962C8B-B14F-4D97-AF65-F5344CB8AC3E}">
        <p14:creationId xmlns:p14="http://schemas.microsoft.com/office/powerpoint/2010/main" val="31672675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Ekip - x4">
    <p:spTree>
      <p:nvGrpSpPr>
        <p:cNvPr id="1" name=""/>
        <p:cNvGrpSpPr/>
        <p:nvPr/>
      </p:nvGrpSpPr>
      <p:grpSpPr>
        <a:xfrm>
          <a:off x="0" y="0"/>
          <a:ext cx="0" cy="0"/>
          <a:chOff x="0" y="0"/>
          <a:chExt cx="0" cy="0"/>
        </a:xfrm>
      </p:grpSpPr>
      <p:pic>
        <p:nvPicPr>
          <p:cNvPr id="8" name="Grafik 7">
            <a:extLst>
              <a:ext uri="{FF2B5EF4-FFF2-40B4-BE49-F238E27FC236}">
                <a16:creationId xmlns:a16="http://schemas.microsoft.com/office/drawing/2014/main" id="{4EA91DE6-3A10-8EDA-34AB-D931B1792C5E}"/>
              </a:ext>
            </a:extLst>
          </p:cNvPr>
          <p:cNvPicPr>
            <a:picLocks noChangeAspect="1"/>
          </p:cNvPicPr>
          <p:nvPr userDrawn="1"/>
        </p:nvPicPr>
        <p:blipFill>
          <a:blip r:embed="rId2">
            <a:extLst>
              <a:ext uri="{96DAC541-7B7A-43D3-8B79-37D633B846F1}">
                <asvg:svgBlip xmlns:asvg="http://schemas.microsoft.com/office/drawing/2016/SVG/main" r:embed="rId3"/>
              </a:ext>
            </a:extLst>
          </a:blip>
          <a:srcRect r="38116"/>
          <a:stretch>
            <a:fillRect/>
          </a:stretch>
        </p:blipFill>
        <p:spPr>
          <a:xfrm rot="5400000" flipH="1">
            <a:off x="9476084" y="1778851"/>
            <a:ext cx="4393983" cy="773351"/>
          </a:xfrm>
          <a:custGeom>
            <a:avLst/>
            <a:gdLst>
              <a:gd name="connsiteX0" fmla="*/ 4393983 w 4393983"/>
              <a:gd name="connsiteY0" fmla="*/ 773351 h 773351"/>
              <a:gd name="connsiteX1" fmla="*/ 4393983 w 4393983"/>
              <a:gd name="connsiteY1" fmla="*/ 0 h 773351"/>
              <a:gd name="connsiteX2" fmla="*/ 0 w 4393983"/>
              <a:gd name="connsiteY2" fmla="*/ 0 h 773351"/>
              <a:gd name="connsiteX3" fmla="*/ 0 w 4393983"/>
              <a:gd name="connsiteY3" fmla="*/ 773351 h 773351"/>
            </a:gdLst>
            <a:ahLst/>
            <a:cxnLst>
              <a:cxn ang="0">
                <a:pos x="connsiteX0" y="connsiteY0"/>
              </a:cxn>
              <a:cxn ang="0">
                <a:pos x="connsiteX1" y="connsiteY1"/>
              </a:cxn>
              <a:cxn ang="0">
                <a:pos x="connsiteX2" y="connsiteY2"/>
              </a:cxn>
              <a:cxn ang="0">
                <a:pos x="connsiteX3" y="connsiteY3"/>
              </a:cxn>
            </a:cxnLst>
            <a:rect l="l" t="t" r="r" b="b"/>
            <a:pathLst>
              <a:path w="4393983" h="773351">
                <a:moveTo>
                  <a:pt x="4393983" y="773351"/>
                </a:moveTo>
                <a:lnTo>
                  <a:pt x="4393983" y="0"/>
                </a:lnTo>
                <a:lnTo>
                  <a:pt x="0" y="0"/>
                </a:lnTo>
                <a:lnTo>
                  <a:pt x="0" y="773351"/>
                </a:lnTo>
                <a:close/>
              </a:path>
            </a:pathLst>
          </a:custGeom>
        </p:spPr>
      </p:pic>
      <p:sp>
        <p:nvSpPr>
          <p:cNvPr id="77" name="Dikdörtgen 76">
            <a:extLst>
              <a:ext uri="{FF2B5EF4-FFF2-40B4-BE49-F238E27FC236}">
                <a16:creationId xmlns:a16="http://schemas.microsoft.com/office/drawing/2014/main" id="{06608174-ED17-1D4B-48DF-EA532646C797}"/>
              </a:ext>
            </a:extLst>
          </p:cNvPr>
          <p:cNvSpPr/>
          <p:nvPr userDrawn="1"/>
        </p:nvSpPr>
        <p:spPr>
          <a:xfrm>
            <a:off x="732271" y="723899"/>
            <a:ext cx="10727977" cy="780809"/>
          </a:xfrm>
          <a:prstGeom prst="rect">
            <a:avLst/>
          </a:prstGeom>
          <a:solidFill>
            <a:schemeClr val="bg2"/>
          </a:solid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tr-TR"/>
            </a:defPPr>
          </a:lstStyle>
          <a:p>
            <a:pPr algn="ctr" rtl="0"/>
            <a:endParaRPr lang="tr-TR" dirty="0"/>
          </a:p>
        </p:txBody>
      </p:sp>
      <p:sp>
        <p:nvSpPr>
          <p:cNvPr id="75" name="Başlık 74">
            <a:extLst>
              <a:ext uri="{FF2B5EF4-FFF2-40B4-BE49-F238E27FC236}">
                <a16:creationId xmlns:a16="http://schemas.microsoft.com/office/drawing/2014/main" id="{45C7CFA5-6EFF-944C-B5AF-967956876692}"/>
              </a:ext>
            </a:extLst>
          </p:cNvPr>
          <p:cNvSpPr>
            <a:spLocks noGrp="1"/>
          </p:cNvSpPr>
          <p:nvPr>
            <p:ph type="title"/>
          </p:nvPr>
        </p:nvSpPr>
        <p:spPr/>
        <p:txBody>
          <a:bodyPr rtlCol="0"/>
          <a:lstStyle>
            <a:defPPr>
              <a:defRPr lang="tr-TR"/>
            </a:defPPr>
          </a:lstStyle>
          <a:p>
            <a:pPr rtl="0"/>
            <a:r>
              <a:rPr lang="tr-TR"/>
              <a:t>Asıl başlık stilini düzenlemek için tıklayın</a:t>
            </a:r>
          </a:p>
        </p:txBody>
      </p:sp>
      <p:sp>
        <p:nvSpPr>
          <p:cNvPr id="79" name="Dikdörtgen 78">
            <a:extLst>
              <a:ext uri="{FF2B5EF4-FFF2-40B4-BE49-F238E27FC236}">
                <a16:creationId xmlns:a16="http://schemas.microsoft.com/office/drawing/2014/main" id="{941AE0A6-2671-E79C-548D-3AA4D5D9CB11}"/>
              </a:ext>
            </a:extLst>
          </p:cNvPr>
          <p:cNvSpPr/>
          <p:nvPr userDrawn="1"/>
        </p:nvSpPr>
        <p:spPr>
          <a:xfrm>
            <a:off x="732271" y="404734"/>
            <a:ext cx="10727977" cy="319166"/>
          </a:xfrm>
          <a:prstGeom prst="rect">
            <a:avLst/>
          </a:prstGeom>
          <a:solidFill>
            <a:schemeClr val="tx2"/>
          </a:solid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tr-TR"/>
            </a:defPPr>
          </a:lstStyle>
          <a:p>
            <a:pPr algn="ctr" rtl="0"/>
            <a:endParaRPr lang="tr-TR" dirty="0"/>
          </a:p>
        </p:txBody>
      </p:sp>
      <p:cxnSp>
        <p:nvCxnSpPr>
          <p:cNvPr id="81" name="Düz Bağlayıcı 80">
            <a:extLst>
              <a:ext uri="{FF2B5EF4-FFF2-40B4-BE49-F238E27FC236}">
                <a16:creationId xmlns:a16="http://schemas.microsoft.com/office/drawing/2014/main" id="{42152D0E-B03D-CC17-D0CC-650AE3953FCF}"/>
              </a:ext>
            </a:extLst>
          </p:cNvPr>
          <p:cNvCxnSpPr>
            <a:cxnSpLocks/>
          </p:cNvCxnSpPr>
          <p:nvPr userDrawn="1"/>
        </p:nvCxnSpPr>
        <p:spPr>
          <a:xfrm>
            <a:off x="1655064" y="722376"/>
            <a:ext cx="0" cy="780808"/>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pic>
        <p:nvPicPr>
          <p:cNvPr id="83" name="Grafik 82">
            <a:extLst>
              <a:ext uri="{FF2B5EF4-FFF2-40B4-BE49-F238E27FC236}">
                <a16:creationId xmlns:a16="http://schemas.microsoft.com/office/drawing/2014/main" id="{65438DF6-6622-6EE4-F01A-D199CAE96D9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3498771">
            <a:off x="868523" y="778989"/>
            <a:ext cx="660389" cy="660389"/>
          </a:xfrm>
          <a:prstGeom prst="rect">
            <a:avLst/>
          </a:prstGeom>
        </p:spPr>
      </p:pic>
      <p:cxnSp>
        <p:nvCxnSpPr>
          <p:cNvPr id="85" name="Düz Bağlayıcı 84">
            <a:extLst>
              <a:ext uri="{FF2B5EF4-FFF2-40B4-BE49-F238E27FC236}">
                <a16:creationId xmlns:a16="http://schemas.microsoft.com/office/drawing/2014/main" id="{9712EE3B-E131-C405-FCA7-8263094DF01B}"/>
              </a:ext>
            </a:extLst>
          </p:cNvPr>
          <p:cNvCxnSpPr>
            <a:cxnSpLocks/>
          </p:cNvCxnSpPr>
          <p:nvPr userDrawn="1"/>
        </p:nvCxnSpPr>
        <p:spPr>
          <a:xfrm>
            <a:off x="2593735" y="718779"/>
            <a:ext cx="0" cy="780808"/>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pic>
        <p:nvPicPr>
          <p:cNvPr id="11" name="Grafik 10">
            <a:extLst>
              <a:ext uri="{FF2B5EF4-FFF2-40B4-BE49-F238E27FC236}">
                <a16:creationId xmlns:a16="http://schemas.microsoft.com/office/drawing/2014/main" id="{3A3CEC7E-9097-B8E8-85C0-CDDB2AE614D1}"/>
              </a:ext>
            </a:extLst>
          </p:cNvPr>
          <p:cNvPicPr>
            <a:picLocks noChangeAspect="1"/>
          </p:cNvPicPr>
          <p:nvPr userDrawn="1"/>
        </p:nvPicPr>
        <p:blipFill>
          <a:blip r:embed="rId6">
            <a:extLst>
              <a:ext uri="{96DAC541-7B7A-43D3-8B79-37D633B846F1}">
                <asvg:svgBlip xmlns:asvg="http://schemas.microsoft.com/office/drawing/2016/SVG/main" r:embed="rId7"/>
              </a:ext>
            </a:extLst>
          </a:blip>
          <a:srcRect r="50956"/>
          <a:stretch>
            <a:fillRect/>
          </a:stretch>
        </p:blipFill>
        <p:spPr>
          <a:xfrm>
            <a:off x="6471911" y="2707661"/>
            <a:ext cx="5744279" cy="766881"/>
          </a:xfrm>
          <a:custGeom>
            <a:avLst/>
            <a:gdLst>
              <a:gd name="connsiteX0" fmla="*/ 0 w 5744279"/>
              <a:gd name="connsiteY0" fmla="*/ 0 h 766881"/>
              <a:gd name="connsiteX1" fmla="*/ 5744279 w 5744279"/>
              <a:gd name="connsiteY1" fmla="*/ 0 h 766881"/>
              <a:gd name="connsiteX2" fmla="*/ 5744279 w 5744279"/>
              <a:gd name="connsiteY2" fmla="*/ 766881 h 766881"/>
              <a:gd name="connsiteX3" fmla="*/ 0 w 5744279"/>
              <a:gd name="connsiteY3" fmla="*/ 766881 h 766881"/>
            </a:gdLst>
            <a:ahLst/>
            <a:cxnLst>
              <a:cxn ang="0">
                <a:pos x="connsiteX0" y="connsiteY0"/>
              </a:cxn>
              <a:cxn ang="0">
                <a:pos x="connsiteX1" y="connsiteY1"/>
              </a:cxn>
              <a:cxn ang="0">
                <a:pos x="connsiteX2" y="connsiteY2"/>
              </a:cxn>
              <a:cxn ang="0">
                <a:pos x="connsiteX3" y="connsiteY3"/>
              </a:cxn>
            </a:cxnLst>
            <a:rect l="l" t="t" r="r" b="b"/>
            <a:pathLst>
              <a:path w="5744279" h="766881">
                <a:moveTo>
                  <a:pt x="0" y="0"/>
                </a:moveTo>
                <a:lnTo>
                  <a:pt x="5744279" y="0"/>
                </a:lnTo>
                <a:lnTo>
                  <a:pt x="5744279" y="766881"/>
                </a:lnTo>
                <a:lnTo>
                  <a:pt x="0" y="766881"/>
                </a:lnTo>
                <a:close/>
              </a:path>
            </a:pathLst>
          </a:custGeom>
        </p:spPr>
      </p:pic>
      <p:pic>
        <p:nvPicPr>
          <p:cNvPr id="13" name="Grafik 12">
            <a:extLst>
              <a:ext uri="{FF2B5EF4-FFF2-40B4-BE49-F238E27FC236}">
                <a16:creationId xmlns:a16="http://schemas.microsoft.com/office/drawing/2014/main" id="{96DCF26E-2BB7-CA60-73C4-CC02E6B54E83}"/>
              </a:ext>
            </a:extLst>
          </p:cNvPr>
          <p:cNvPicPr>
            <a:picLocks noChangeAspect="1"/>
          </p:cNvPicPr>
          <p:nvPr userDrawn="1"/>
        </p:nvPicPr>
        <p:blipFill>
          <a:blip r:embed="rId8">
            <a:extLst>
              <a:ext uri="{96DAC541-7B7A-43D3-8B79-37D633B846F1}">
                <asvg:svgBlip xmlns:asvg="http://schemas.microsoft.com/office/drawing/2016/SVG/main" r:embed="rId9"/>
              </a:ext>
            </a:extLst>
          </a:blip>
          <a:srcRect l="55255"/>
          <a:stretch>
            <a:fillRect/>
          </a:stretch>
        </p:blipFill>
        <p:spPr>
          <a:xfrm>
            <a:off x="-50829" y="2707661"/>
            <a:ext cx="5240777" cy="766881"/>
          </a:xfrm>
          <a:custGeom>
            <a:avLst/>
            <a:gdLst>
              <a:gd name="connsiteX0" fmla="*/ 0 w 5240777"/>
              <a:gd name="connsiteY0" fmla="*/ 0 h 766881"/>
              <a:gd name="connsiteX1" fmla="*/ 5240777 w 5240777"/>
              <a:gd name="connsiteY1" fmla="*/ 0 h 766881"/>
              <a:gd name="connsiteX2" fmla="*/ 5240777 w 5240777"/>
              <a:gd name="connsiteY2" fmla="*/ 766881 h 766881"/>
              <a:gd name="connsiteX3" fmla="*/ 0 w 5240777"/>
              <a:gd name="connsiteY3" fmla="*/ 766881 h 766881"/>
            </a:gdLst>
            <a:ahLst/>
            <a:cxnLst>
              <a:cxn ang="0">
                <a:pos x="connsiteX0" y="connsiteY0"/>
              </a:cxn>
              <a:cxn ang="0">
                <a:pos x="connsiteX1" y="connsiteY1"/>
              </a:cxn>
              <a:cxn ang="0">
                <a:pos x="connsiteX2" y="connsiteY2"/>
              </a:cxn>
              <a:cxn ang="0">
                <a:pos x="connsiteX3" y="connsiteY3"/>
              </a:cxn>
            </a:cxnLst>
            <a:rect l="l" t="t" r="r" b="b"/>
            <a:pathLst>
              <a:path w="5240777" h="766881">
                <a:moveTo>
                  <a:pt x="0" y="0"/>
                </a:moveTo>
                <a:lnTo>
                  <a:pt x="5240777" y="0"/>
                </a:lnTo>
                <a:lnTo>
                  <a:pt x="5240777" y="766881"/>
                </a:lnTo>
                <a:lnTo>
                  <a:pt x="0" y="766881"/>
                </a:lnTo>
                <a:close/>
              </a:path>
            </a:pathLst>
          </a:custGeom>
        </p:spPr>
      </p:pic>
      <p:sp>
        <p:nvSpPr>
          <p:cNvPr id="15" name="Oval 14">
            <a:extLst>
              <a:ext uri="{FF2B5EF4-FFF2-40B4-BE49-F238E27FC236}">
                <a16:creationId xmlns:a16="http://schemas.microsoft.com/office/drawing/2014/main" id="{70074BFB-1FF4-E27D-E273-B30A1A926B24}"/>
              </a:ext>
            </a:extLst>
          </p:cNvPr>
          <p:cNvSpPr/>
          <p:nvPr userDrawn="1"/>
        </p:nvSpPr>
        <p:spPr>
          <a:xfrm>
            <a:off x="4032611" y="2039801"/>
            <a:ext cx="1989036" cy="198903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tr-TR"/>
            </a:defPPr>
          </a:lstStyle>
          <a:p>
            <a:pPr algn="ctr" rtl="0"/>
            <a:endParaRPr lang="tr-TR" dirty="0">
              <a:solidFill>
                <a:schemeClr val="accent4"/>
              </a:solidFill>
            </a:endParaRPr>
          </a:p>
        </p:txBody>
      </p:sp>
      <p:sp>
        <p:nvSpPr>
          <p:cNvPr id="17" name="Oval 16">
            <a:extLst>
              <a:ext uri="{FF2B5EF4-FFF2-40B4-BE49-F238E27FC236}">
                <a16:creationId xmlns:a16="http://schemas.microsoft.com/office/drawing/2014/main" id="{B714380A-B062-A581-202E-A9250F901047}"/>
              </a:ext>
            </a:extLst>
          </p:cNvPr>
          <p:cNvSpPr/>
          <p:nvPr userDrawn="1"/>
        </p:nvSpPr>
        <p:spPr>
          <a:xfrm>
            <a:off x="6170354" y="2039801"/>
            <a:ext cx="1989036" cy="198903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tr-TR"/>
            </a:defPPr>
          </a:lstStyle>
          <a:p>
            <a:pPr algn="ctr" rtl="0"/>
            <a:endParaRPr lang="tr-TR" dirty="0">
              <a:solidFill>
                <a:schemeClr val="accent4"/>
              </a:solidFill>
            </a:endParaRPr>
          </a:p>
        </p:txBody>
      </p:sp>
      <p:sp>
        <p:nvSpPr>
          <p:cNvPr id="19" name="Oval 18">
            <a:extLst>
              <a:ext uri="{FF2B5EF4-FFF2-40B4-BE49-F238E27FC236}">
                <a16:creationId xmlns:a16="http://schemas.microsoft.com/office/drawing/2014/main" id="{172440E0-AFFD-74CD-6BF4-1208AAECF546}"/>
              </a:ext>
            </a:extLst>
          </p:cNvPr>
          <p:cNvSpPr/>
          <p:nvPr userDrawn="1"/>
        </p:nvSpPr>
        <p:spPr>
          <a:xfrm>
            <a:off x="6170354" y="4362518"/>
            <a:ext cx="1989036" cy="198903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tr-TR"/>
            </a:defPPr>
          </a:lstStyle>
          <a:p>
            <a:pPr algn="ctr" rtl="0"/>
            <a:endParaRPr lang="tr-TR" dirty="0">
              <a:solidFill>
                <a:schemeClr val="accent4"/>
              </a:solidFill>
            </a:endParaRPr>
          </a:p>
        </p:txBody>
      </p:sp>
      <p:sp>
        <p:nvSpPr>
          <p:cNvPr id="21" name="Oval 20">
            <a:extLst>
              <a:ext uri="{FF2B5EF4-FFF2-40B4-BE49-F238E27FC236}">
                <a16:creationId xmlns:a16="http://schemas.microsoft.com/office/drawing/2014/main" id="{9DF24E9A-60F5-6DAB-FE7A-37F79F6F9AA9}"/>
              </a:ext>
            </a:extLst>
          </p:cNvPr>
          <p:cNvSpPr/>
          <p:nvPr userDrawn="1"/>
        </p:nvSpPr>
        <p:spPr>
          <a:xfrm>
            <a:off x="4032612" y="4362518"/>
            <a:ext cx="1989036" cy="198903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tr-TR"/>
            </a:defPPr>
          </a:lstStyle>
          <a:p>
            <a:pPr algn="ctr" rtl="0"/>
            <a:endParaRPr lang="tr-TR" dirty="0">
              <a:solidFill>
                <a:schemeClr val="accent4"/>
              </a:solidFill>
            </a:endParaRPr>
          </a:p>
        </p:txBody>
      </p:sp>
      <p:sp>
        <p:nvSpPr>
          <p:cNvPr id="23" name="Serbest Form 16">
            <a:extLst>
              <a:ext uri="{FF2B5EF4-FFF2-40B4-BE49-F238E27FC236}">
                <a16:creationId xmlns:a16="http://schemas.microsoft.com/office/drawing/2014/main" id="{E4234E63-55EE-8BC8-D5B8-C9346AA39037}"/>
              </a:ext>
            </a:extLst>
          </p:cNvPr>
          <p:cNvSpPr/>
          <p:nvPr userDrawn="1"/>
        </p:nvSpPr>
        <p:spPr>
          <a:xfrm>
            <a:off x="624057" y="4000974"/>
            <a:ext cx="4046047" cy="1354794"/>
          </a:xfrm>
          <a:custGeom>
            <a:avLst/>
            <a:gdLst>
              <a:gd name="connsiteX0" fmla="*/ 0 w 4046047"/>
              <a:gd name="connsiteY0" fmla="*/ 0 h 1354794"/>
              <a:gd name="connsiteX1" fmla="*/ 4046047 w 4046047"/>
              <a:gd name="connsiteY1" fmla="*/ 530971 h 1354794"/>
              <a:gd name="connsiteX2" fmla="*/ 4046047 w 4046047"/>
              <a:gd name="connsiteY2" fmla="*/ 1354794 h 1354794"/>
              <a:gd name="connsiteX3" fmla="*/ 620191 w 4046047"/>
              <a:gd name="connsiteY3" fmla="*/ 1354794 h 1354794"/>
              <a:gd name="connsiteX4" fmla="*/ 0 w 4046047"/>
              <a:gd name="connsiteY4" fmla="*/ 783283 h 1354794"/>
              <a:gd name="connsiteX0" fmla="*/ 4046047 w 4137487"/>
              <a:gd name="connsiteY0" fmla="*/ 530971 h 1354794"/>
              <a:gd name="connsiteX1" fmla="*/ 4046047 w 4137487"/>
              <a:gd name="connsiteY1" fmla="*/ 1354794 h 1354794"/>
              <a:gd name="connsiteX2" fmla="*/ 620191 w 4137487"/>
              <a:gd name="connsiteY2" fmla="*/ 1354794 h 1354794"/>
              <a:gd name="connsiteX3" fmla="*/ 0 w 4137487"/>
              <a:gd name="connsiteY3" fmla="*/ 783283 h 1354794"/>
              <a:gd name="connsiteX4" fmla="*/ 0 w 4137487"/>
              <a:gd name="connsiteY4" fmla="*/ 0 h 1354794"/>
              <a:gd name="connsiteX5" fmla="*/ 4137487 w 4137487"/>
              <a:gd name="connsiteY5" fmla="*/ 622411 h 1354794"/>
              <a:gd name="connsiteX0" fmla="*/ 4046047 w 4137487"/>
              <a:gd name="connsiteY0" fmla="*/ 1354794 h 1354794"/>
              <a:gd name="connsiteX1" fmla="*/ 620191 w 4137487"/>
              <a:gd name="connsiteY1" fmla="*/ 1354794 h 1354794"/>
              <a:gd name="connsiteX2" fmla="*/ 0 w 4137487"/>
              <a:gd name="connsiteY2" fmla="*/ 783283 h 1354794"/>
              <a:gd name="connsiteX3" fmla="*/ 0 w 4137487"/>
              <a:gd name="connsiteY3" fmla="*/ 0 h 1354794"/>
              <a:gd name="connsiteX4" fmla="*/ 4137487 w 4137487"/>
              <a:gd name="connsiteY4" fmla="*/ 622411 h 1354794"/>
              <a:gd name="connsiteX0" fmla="*/ 4046047 w 4046047"/>
              <a:gd name="connsiteY0" fmla="*/ 1354794 h 1354794"/>
              <a:gd name="connsiteX1" fmla="*/ 620191 w 4046047"/>
              <a:gd name="connsiteY1" fmla="*/ 1354794 h 1354794"/>
              <a:gd name="connsiteX2" fmla="*/ 0 w 4046047"/>
              <a:gd name="connsiteY2" fmla="*/ 783283 h 1354794"/>
              <a:gd name="connsiteX3" fmla="*/ 0 w 4046047"/>
              <a:gd name="connsiteY3" fmla="*/ 0 h 1354794"/>
            </a:gdLst>
            <a:ahLst/>
            <a:cxnLst>
              <a:cxn ang="0">
                <a:pos x="connsiteX0" y="connsiteY0"/>
              </a:cxn>
              <a:cxn ang="0">
                <a:pos x="connsiteX1" y="connsiteY1"/>
              </a:cxn>
              <a:cxn ang="0">
                <a:pos x="connsiteX2" y="connsiteY2"/>
              </a:cxn>
              <a:cxn ang="0">
                <a:pos x="connsiteX3" y="connsiteY3"/>
              </a:cxn>
            </a:cxnLst>
            <a:rect l="l" t="t" r="r" b="b"/>
            <a:pathLst>
              <a:path w="4046047" h="1354794">
                <a:moveTo>
                  <a:pt x="4046047" y="1354794"/>
                </a:moveTo>
                <a:lnTo>
                  <a:pt x="620191" y="1354794"/>
                </a:lnTo>
                <a:cubicBezTo>
                  <a:pt x="277669" y="1354794"/>
                  <a:pt x="0" y="1098920"/>
                  <a:pt x="0" y="783283"/>
                </a:cubicBezTo>
                <a:lnTo>
                  <a:pt x="0" y="0"/>
                </a:lnTo>
              </a:path>
            </a:pathLst>
          </a:custGeom>
          <a:noFill/>
          <a:ln w="762000" cap="rnd" cmpd="sng">
            <a:solidFill>
              <a:schemeClr val="accent1"/>
            </a:solidFill>
            <a:round/>
            <a:extLst>
              <a:ext uri="{C807C97D-BFC1-408E-A445-0C87EB9F89A2}">
                <ask:lineSketchStyleProps xmlns:ask="http://schemas.microsoft.com/office/drawing/2018/sketchyshapes" sd="1219033472">
                  <a:custGeom>
                    <a:avLst/>
                    <a:gdLst>
                      <a:gd name="connsiteX0" fmla="*/ 0 w 3529188"/>
                      <a:gd name="connsiteY0" fmla="*/ 588210 h 5854720"/>
                      <a:gd name="connsiteX1" fmla="*/ 588210 w 3529188"/>
                      <a:gd name="connsiteY1" fmla="*/ 0 h 5854720"/>
                      <a:gd name="connsiteX2" fmla="*/ 1223457 w 3529188"/>
                      <a:gd name="connsiteY2" fmla="*/ 0 h 5854720"/>
                      <a:gd name="connsiteX3" fmla="*/ 1788122 w 3529188"/>
                      <a:gd name="connsiteY3" fmla="*/ 0 h 5854720"/>
                      <a:gd name="connsiteX4" fmla="*/ 2329258 w 3529188"/>
                      <a:gd name="connsiteY4" fmla="*/ 0 h 5854720"/>
                      <a:gd name="connsiteX5" fmla="*/ 2940978 w 3529188"/>
                      <a:gd name="connsiteY5" fmla="*/ 0 h 5854720"/>
                      <a:gd name="connsiteX6" fmla="*/ 3529188 w 3529188"/>
                      <a:gd name="connsiteY6" fmla="*/ 588210 h 5854720"/>
                      <a:gd name="connsiteX7" fmla="*/ 3529188 w 3529188"/>
                      <a:gd name="connsiteY7" fmla="*/ 1172998 h 5854720"/>
                      <a:gd name="connsiteX8" fmla="*/ 3529188 w 3529188"/>
                      <a:gd name="connsiteY8" fmla="*/ 1851351 h 5854720"/>
                      <a:gd name="connsiteX9" fmla="*/ 3529188 w 3529188"/>
                      <a:gd name="connsiteY9" fmla="*/ 2295790 h 5854720"/>
                      <a:gd name="connsiteX10" fmla="*/ 3529188 w 3529188"/>
                      <a:gd name="connsiteY10" fmla="*/ 2880577 h 5854720"/>
                      <a:gd name="connsiteX11" fmla="*/ 3529188 w 3529188"/>
                      <a:gd name="connsiteY11" fmla="*/ 3465365 h 5854720"/>
                      <a:gd name="connsiteX12" fmla="*/ 3529188 w 3529188"/>
                      <a:gd name="connsiteY12" fmla="*/ 4003369 h 5854720"/>
                      <a:gd name="connsiteX13" fmla="*/ 3529188 w 3529188"/>
                      <a:gd name="connsiteY13" fmla="*/ 4681723 h 5854720"/>
                      <a:gd name="connsiteX14" fmla="*/ 3529188 w 3529188"/>
                      <a:gd name="connsiteY14" fmla="*/ 5266510 h 5854720"/>
                      <a:gd name="connsiteX15" fmla="*/ 2940978 w 3529188"/>
                      <a:gd name="connsiteY15" fmla="*/ 5854720 h 5854720"/>
                      <a:gd name="connsiteX16" fmla="*/ 2329258 w 3529188"/>
                      <a:gd name="connsiteY16" fmla="*/ 5854720 h 5854720"/>
                      <a:gd name="connsiteX17" fmla="*/ 1741066 w 3529188"/>
                      <a:gd name="connsiteY17" fmla="*/ 5854720 h 5854720"/>
                      <a:gd name="connsiteX18" fmla="*/ 1223457 w 3529188"/>
                      <a:gd name="connsiteY18" fmla="*/ 5854720 h 5854720"/>
                      <a:gd name="connsiteX19" fmla="*/ 588210 w 3529188"/>
                      <a:gd name="connsiteY19" fmla="*/ 5854720 h 5854720"/>
                      <a:gd name="connsiteX20" fmla="*/ 0 w 3529188"/>
                      <a:gd name="connsiteY20" fmla="*/ 5266510 h 5854720"/>
                      <a:gd name="connsiteX21" fmla="*/ 0 w 3529188"/>
                      <a:gd name="connsiteY21" fmla="*/ 4728506 h 5854720"/>
                      <a:gd name="connsiteX22" fmla="*/ 0 w 3529188"/>
                      <a:gd name="connsiteY22" fmla="*/ 4143718 h 5854720"/>
                      <a:gd name="connsiteX23" fmla="*/ 0 w 3529188"/>
                      <a:gd name="connsiteY23" fmla="*/ 3699280 h 5854720"/>
                      <a:gd name="connsiteX24" fmla="*/ 0 w 3529188"/>
                      <a:gd name="connsiteY24" fmla="*/ 3254841 h 5854720"/>
                      <a:gd name="connsiteX25" fmla="*/ 0 w 3529188"/>
                      <a:gd name="connsiteY25" fmla="*/ 2670054 h 5854720"/>
                      <a:gd name="connsiteX26" fmla="*/ 0 w 3529188"/>
                      <a:gd name="connsiteY26" fmla="*/ 2178832 h 5854720"/>
                      <a:gd name="connsiteX27" fmla="*/ 0 w 3529188"/>
                      <a:gd name="connsiteY27" fmla="*/ 1547262 h 5854720"/>
                      <a:gd name="connsiteX28" fmla="*/ 0 w 3529188"/>
                      <a:gd name="connsiteY28" fmla="*/ 588210 h 5854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529188" h="5854720" extrusionOk="0">
                        <a:moveTo>
                          <a:pt x="0" y="588210"/>
                        </a:moveTo>
                        <a:cubicBezTo>
                          <a:pt x="-21018" y="250387"/>
                          <a:pt x="217110" y="17355"/>
                          <a:pt x="588210" y="0"/>
                        </a:cubicBezTo>
                        <a:cubicBezTo>
                          <a:pt x="876112" y="-19041"/>
                          <a:pt x="1081758" y="40565"/>
                          <a:pt x="1223457" y="0"/>
                        </a:cubicBezTo>
                        <a:cubicBezTo>
                          <a:pt x="1365156" y="-40565"/>
                          <a:pt x="1510790" y="32361"/>
                          <a:pt x="1788122" y="0"/>
                        </a:cubicBezTo>
                        <a:cubicBezTo>
                          <a:pt x="2065454" y="-32361"/>
                          <a:pt x="2196286" y="39632"/>
                          <a:pt x="2329258" y="0"/>
                        </a:cubicBezTo>
                        <a:cubicBezTo>
                          <a:pt x="2462230" y="-39632"/>
                          <a:pt x="2683114" y="2257"/>
                          <a:pt x="2940978" y="0"/>
                        </a:cubicBezTo>
                        <a:cubicBezTo>
                          <a:pt x="3297966" y="-66121"/>
                          <a:pt x="3475164" y="255078"/>
                          <a:pt x="3529188" y="588210"/>
                        </a:cubicBezTo>
                        <a:cubicBezTo>
                          <a:pt x="3574272" y="863780"/>
                          <a:pt x="3523626" y="966106"/>
                          <a:pt x="3529188" y="1172998"/>
                        </a:cubicBezTo>
                        <a:cubicBezTo>
                          <a:pt x="3534750" y="1379890"/>
                          <a:pt x="3465933" y="1644977"/>
                          <a:pt x="3529188" y="1851351"/>
                        </a:cubicBezTo>
                        <a:cubicBezTo>
                          <a:pt x="3592443" y="2057725"/>
                          <a:pt x="3511454" y="2169708"/>
                          <a:pt x="3529188" y="2295790"/>
                        </a:cubicBezTo>
                        <a:cubicBezTo>
                          <a:pt x="3546922" y="2421872"/>
                          <a:pt x="3527136" y="2693707"/>
                          <a:pt x="3529188" y="2880577"/>
                        </a:cubicBezTo>
                        <a:cubicBezTo>
                          <a:pt x="3531240" y="3067447"/>
                          <a:pt x="3482987" y="3173559"/>
                          <a:pt x="3529188" y="3465365"/>
                        </a:cubicBezTo>
                        <a:cubicBezTo>
                          <a:pt x="3575389" y="3757171"/>
                          <a:pt x="3528527" y="3785537"/>
                          <a:pt x="3529188" y="4003369"/>
                        </a:cubicBezTo>
                        <a:cubicBezTo>
                          <a:pt x="3529849" y="4221201"/>
                          <a:pt x="3513745" y="4519491"/>
                          <a:pt x="3529188" y="4681723"/>
                        </a:cubicBezTo>
                        <a:cubicBezTo>
                          <a:pt x="3544631" y="4843955"/>
                          <a:pt x="3526290" y="5077457"/>
                          <a:pt x="3529188" y="5266510"/>
                        </a:cubicBezTo>
                        <a:cubicBezTo>
                          <a:pt x="3495511" y="5596899"/>
                          <a:pt x="3239177" y="5836325"/>
                          <a:pt x="2940978" y="5854720"/>
                        </a:cubicBezTo>
                        <a:cubicBezTo>
                          <a:pt x="2728639" y="5898033"/>
                          <a:pt x="2496727" y="5784306"/>
                          <a:pt x="2329258" y="5854720"/>
                        </a:cubicBezTo>
                        <a:cubicBezTo>
                          <a:pt x="2161789" y="5925134"/>
                          <a:pt x="1866325" y="5847030"/>
                          <a:pt x="1741066" y="5854720"/>
                        </a:cubicBezTo>
                        <a:cubicBezTo>
                          <a:pt x="1615807" y="5862410"/>
                          <a:pt x="1395638" y="5831161"/>
                          <a:pt x="1223457" y="5854720"/>
                        </a:cubicBezTo>
                        <a:cubicBezTo>
                          <a:pt x="1051276" y="5878279"/>
                          <a:pt x="874717" y="5821346"/>
                          <a:pt x="588210" y="5854720"/>
                        </a:cubicBezTo>
                        <a:cubicBezTo>
                          <a:pt x="295355" y="5835736"/>
                          <a:pt x="-41219" y="5656806"/>
                          <a:pt x="0" y="5266510"/>
                        </a:cubicBezTo>
                        <a:cubicBezTo>
                          <a:pt x="-62082" y="5061492"/>
                          <a:pt x="63114" y="4919165"/>
                          <a:pt x="0" y="4728506"/>
                        </a:cubicBezTo>
                        <a:cubicBezTo>
                          <a:pt x="-63114" y="4537847"/>
                          <a:pt x="67598" y="4416595"/>
                          <a:pt x="0" y="4143718"/>
                        </a:cubicBezTo>
                        <a:cubicBezTo>
                          <a:pt x="-67598" y="3870841"/>
                          <a:pt x="47971" y="3804176"/>
                          <a:pt x="0" y="3699280"/>
                        </a:cubicBezTo>
                        <a:cubicBezTo>
                          <a:pt x="-47971" y="3594384"/>
                          <a:pt x="18838" y="3384689"/>
                          <a:pt x="0" y="3254841"/>
                        </a:cubicBezTo>
                        <a:cubicBezTo>
                          <a:pt x="-18838" y="3124993"/>
                          <a:pt x="36295" y="2896233"/>
                          <a:pt x="0" y="2670054"/>
                        </a:cubicBezTo>
                        <a:cubicBezTo>
                          <a:pt x="-36295" y="2443875"/>
                          <a:pt x="12293" y="2283397"/>
                          <a:pt x="0" y="2178832"/>
                        </a:cubicBezTo>
                        <a:cubicBezTo>
                          <a:pt x="-12293" y="2074267"/>
                          <a:pt x="42881" y="1673819"/>
                          <a:pt x="0" y="1547262"/>
                        </a:cubicBezTo>
                        <a:cubicBezTo>
                          <a:pt x="-42881" y="1420705"/>
                          <a:pt x="2387" y="914777"/>
                          <a:pt x="0" y="588210"/>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tr-TR"/>
            </a:defPPr>
          </a:lstStyle>
          <a:p>
            <a:pPr algn="ctr" rtl="0"/>
            <a:endParaRPr lang="tr-TR" dirty="0"/>
          </a:p>
        </p:txBody>
      </p:sp>
      <p:sp>
        <p:nvSpPr>
          <p:cNvPr id="25" name="Serbest Form 18">
            <a:extLst>
              <a:ext uri="{FF2B5EF4-FFF2-40B4-BE49-F238E27FC236}">
                <a16:creationId xmlns:a16="http://schemas.microsoft.com/office/drawing/2014/main" id="{9F752DEF-757A-19B9-7805-B7A70E94C5F2}"/>
              </a:ext>
            </a:extLst>
          </p:cNvPr>
          <p:cNvSpPr/>
          <p:nvPr userDrawn="1"/>
        </p:nvSpPr>
        <p:spPr>
          <a:xfrm flipH="1">
            <a:off x="544607" y="2735191"/>
            <a:ext cx="80439" cy="1697503"/>
          </a:xfrm>
          <a:custGeom>
            <a:avLst/>
            <a:gdLst>
              <a:gd name="connsiteX0" fmla="*/ 973027 w 5838044"/>
              <a:gd name="connsiteY0" fmla="*/ 0 h 7382204"/>
              <a:gd name="connsiteX1" fmla="*/ 4865018 w 5838044"/>
              <a:gd name="connsiteY1" fmla="*/ 0 h 7382204"/>
              <a:gd name="connsiteX2" fmla="*/ 5838044 w 5838044"/>
              <a:gd name="connsiteY2" fmla="*/ 973027 h 7382204"/>
              <a:gd name="connsiteX3" fmla="*/ 5838044 w 5838044"/>
              <a:gd name="connsiteY3" fmla="*/ 7382204 h 7382204"/>
              <a:gd name="connsiteX4" fmla="*/ 0 w 5838044"/>
              <a:gd name="connsiteY4" fmla="*/ 7382204 h 7382204"/>
              <a:gd name="connsiteX5" fmla="*/ 0 w 5838044"/>
              <a:gd name="connsiteY5" fmla="*/ 973027 h 7382204"/>
              <a:gd name="connsiteX6" fmla="*/ 973027 w 5838044"/>
              <a:gd name="connsiteY6" fmla="*/ 0 h 7382204"/>
              <a:gd name="connsiteX0" fmla="*/ 973027 w 5838044"/>
              <a:gd name="connsiteY0" fmla="*/ 0 h 7382204"/>
              <a:gd name="connsiteX1" fmla="*/ 4865018 w 5838044"/>
              <a:gd name="connsiteY1" fmla="*/ 0 h 7382204"/>
              <a:gd name="connsiteX2" fmla="*/ 5838044 w 5838044"/>
              <a:gd name="connsiteY2" fmla="*/ 973027 h 7382204"/>
              <a:gd name="connsiteX3" fmla="*/ 0 w 5838044"/>
              <a:gd name="connsiteY3" fmla="*/ 7382204 h 7382204"/>
              <a:gd name="connsiteX4" fmla="*/ 0 w 5838044"/>
              <a:gd name="connsiteY4" fmla="*/ 973027 h 7382204"/>
              <a:gd name="connsiteX5" fmla="*/ 973027 w 5838044"/>
              <a:gd name="connsiteY5" fmla="*/ 0 h 7382204"/>
              <a:gd name="connsiteX0" fmla="*/ 5838044 w 5929484"/>
              <a:gd name="connsiteY0" fmla="*/ 973027 h 7382204"/>
              <a:gd name="connsiteX1" fmla="*/ 0 w 5929484"/>
              <a:gd name="connsiteY1" fmla="*/ 7382204 h 7382204"/>
              <a:gd name="connsiteX2" fmla="*/ 0 w 5929484"/>
              <a:gd name="connsiteY2" fmla="*/ 973027 h 7382204"/>
              <a:gd name="connsiteX3" fmla="*/ 973027 w 5929484"/>
              <a:gd name="connsiteY3" fmla="*/ 0 h 7382204"/>
              <a:gd name="connsiteX4" fmla="*/ 4865018 w 5929484"/>
              <a:gd name="connsiteY4" fmla="*/ 0 h 7382204"/>
              <a:gd name="connsiteX5" fmla="*/ 5929484 w 5929484"/>
              <a:gd name="connsiteY5" fmla="*/ 1064467 h 7382204"/>
              <a:gd name="connsiteX0" fmla="*/ 5838044 w 5996391"/>
              <a:gd name="connsiteY0" fmla="*/ 973027 h 7382204"/>
              <a:gd name="connsiteX1" fmla="*/ 0 w 5996391"/>
              <a:gd name="connsiteY1" fmla="*/ 7382204 h 7382204"/>
              <a:gd name="connsiteX2" fmla="*/ 0 w 5996391"/>
              <a:gd name="connsiteY2" fmla="*/ 973027 h 7382204"/>
              <a:gd name="connsiteX3" fmla="*/ 973027 w 5996391"/>
              <a:gd name="connsiteY3" fmla="*/ 0 h 7382204"/>
              <a:gd name="connsiteX4" fmla="*/ 4865018 w 5996391"/>
              <a:gd name="connsiteY4" fmla="*/ 0 h 7382204"/>
              <a:gd name="connsiteX5" fmla="*/ 5996391 w 5996391"/>
              <a:gd name="connsiteY5" fmla="*/ 819140 h 7382204"/>
              <a:gd name="connsiteX0" fmla="*/ 5771136 w 5996391"/>
              <a:gd name="connsiteY0" fmla="*/ 4764441 h 7382204"/>
              <a:gd name="connsiteX1" fmla="*/ 0 w 5996391"/>
              <a:gd name="connsiteY1" fmla="*/ 7382204 h 7382204"/>
              <a:gd name="connsiteX2" fmla="*/ 0 w 5996391"/>
              <a:gd name="connsiteY2" fmla="*/ 973027 h 7382204"/>
              <a:gd name="connsiteX3" fmla="*/ 973027 w 5996391"/>
              <a:gd name="connsiteY3" fmla="*/ 0 h 7382204"/>
              <a:gd name="connsiteX4" fmla="*/ 4865018 w 5996391"/>
              <a:gd name="connsiteY4" fmla="*/ 0 h 7382204"/>
              <a:gd name="connsiteX5" fmla="*/ 5996391 w 5996391"/>
              <a:gd name="connsiteY5" fmla="*/ 819140 h 7382204"/>
              <a:gd name="connsiteX0" fmla="*/ 0 w 5996391"/>
              <a:gd name="connsiteY0" fmla="*/ 7382204 h 7382204"/>
              <a:gd name="connsiteX1" fmla="*/ 0 w 5996391"/>
              <a:gd name="connsiteY1" fmla="*/ 973027 h 7382204"/>
              <a:gd name="connsiteX2" fmla="*/ 973027 w 5996391"/>
              <a:gd name="connsiteY2" fmla="*/ 0 h 7382204"/>
              <a:gd name="connsiteX3" fmla="*/ 4865018 w 5996391"/>
              <a:gd name="connsiteY3" fmla="*/ 0 h 7382204"/>
              <a:gd name="connsiteX4" fmla="*/ 5996391 w 5996391"/>
              <a:gd name="connsiteY4" fmla="*/ 819140 h 7382204"/>
              <a:gd name="connsiteX0" fmla="*/ 0 w 4865018"/>
              <a:gd name="connsiteY0" fmla="*/ 7382204 h 7382204"/>
              <a:gd name="connsiteX1" fmla="*/ 0 w 4865018"/>
              <a:gd name="connsiteY1" fmla="*/ 973027 h 7382204"/>
              <a:gd name="connsiteX2" fmla="*/ 973027 w 4865018"/>
              <a:gd name="connsiteY2" fmla="*/ 0 h 7382204"/>
              <a:gd name="connsiteX3" fmla="*/ 4865018 w 4865018"/>
              <a:gd name="connsiteY3" fmla="*/ 0 h 7382204"/>
              <a:gd name="connsiteX0" fmla="*/ 0 w 973027"/>
              <a:gd name="connsiteY0" fmla="*/ 7382204 h 7382204"/>
              <a:gd name="connsiteX1" fmla="*/ 0 w 973027"/>
              <a:gd name="connsiteY1" fmla="*/ 973027 h 7382204"/>
              <a:gd name="connsiteX2" fmla="*/ 973027 w 973027"/>
              <a:gd name="connsiteY2" fmla="*/ 0 h 7382204"/>
              <a:gd name="connsiteX0" fmla="*/ 0 w 0"/>
              <a:gd name="connsiteY0" fmla="*/ 6409177 h 6409177"/>
              <a:gd name="connsiteX1" fmla="*/ 0 w 0"/>
              <a:gd name="connsiteY1" fmla="*/ 0 h 6409177"/>
            </a:gdLst>
            <a:ahLst/>
            <a:cxnLst>
              <a:cxn ang="0">
                <a:pos x="connsiteX0" y="connsiteY0"/>
              </a:cxn>
              <a:cxn ang="0">
                <a:pos x="connsiteX1" y="connsiteY1"/>
              </a:cxn>
            </a:cxnLst>
            <a:rect l="l" t="t" r="r" b="b"/>
            <a:pathLst>
              <a:path h="6409177">
                <a:moveTo>
                  <a:pt x="0" y="6409177"/>
                </a:moveTo>
                <a:lnTo>
                  <a:pt x="0" y="0"/>
                </a:lnTo>
              </a:path>
            </a:pathLst>
          </a:custGeom>
          <a:noFill/>
          <a:ln w="762000" cap="rnd" cmpd="sng">
            <a:solidFill>
              <a:schemeClr val="accent1"/>
            </a:solidFill>
            <a:round/>
            <a:extLst>
              <a:ext uri="{C807C97D-BFC1-408E-A445-0C87EB9F89A2}">
                <ask:lineSketchStyleProps xmlns:ask="http://schemas.microsoft.com/office/drawing/2018/sketchyshapes" sd="1219033472">
                  <a:custGeom>
                    <a:avLst/>
                    <a:gdLst>
                      <a:gd name="connsiteX0" fmla="*/ 0 w 3529188"/>
                      <a:gd name="connsiteY0" fmla="*/ 588210 h 5854720"/>
                      <a:gd name="connsiteX1" fmla="*/ 588210 w 3529188"/>
                      <a:gd name="connsiteY1" fmla="*/ 0 h 5854720"/>
                      <a:gd name="connsiteX2" fmla="*/ 1223457 w 3529188"/>
                      <a:gd name="connsiteY2" fmla="*/ 0 h 5854720"/>
                      <a:gd name="connsiteX3" fmla="*/ 1788122 w 3529188"/>
                      <a:gd name="connsiteY3" fmla="*/ 0 h 5854720"/>
                      <a:gd name="connsiteX4" fmla="*/ 2329258 w 3529188"/>
                      <a:gd name="connsiteY4" fmla="*/ 0 h 5854720"/>
                      <a:gd name="connsiteX5" fmla="*/ 2940978 w 3529188"/>
                      <a:gd name="connsiteY5" fmla="*/ 0 h 5854720"/>
                      <a:gd name="connsiteX6" fmla="*/ 3529188 w 3529188"/>
                      <a:gd name="connsiteY6" fmla="*/ 588210 h 5854720"/>
                      <a:gd name="connsiteX7" fmla="*/ 3529188 w 3529188"/>
                      <a:gd name="connsiteY7" fmla="*/ 1172998 h 5854720"/>
                      <a:gd name="connsiteX8" fmla="*/ 3529188 w 3529188"/>
                      <a:gd name="connsiteY8" fmla="*/ 1851351 h 5854720"/>
                      <a:gd name="connsiteX9" fmla="*/ 3529188 w 3529188"/>
                      <a:gd name="connsiteY9" fmla="*/ 2295790 h 5854720"/>
                      <a:gd name="connsiteX10" fmla="*/ 3529188 w 3529188"/>
                      <a:gd name="connsiteY10" fmla="*/ 2880577 h 5854720"/>
                      <a:gd name="connsiteX11" fmla="*/ 3529188 w 3529188"/>
                      <a:gd name="connsiteY11" fmla="*/ 3465365 h 5854720"/>
                      <a:gd name="connsiteX12" fmla="*/ 3529188 w 3529188"/>
                      <a:gd name="connsiteY12" fmla="*/ 4003369 h 5854720"/>
                      <a:gd name="connsiteX13" fmla="*/ 3529188 w 3529188"/>
                      <a:gd name="connsiteY13" fmla="*/ 4681723 h 5854720"/>
                      <a:gd name="connsiteX14" fmla="*/ 3529188 w 3529188"/>
                      <a:gd name="connsiteY14" fmla="*/ 5266510 h 5854720"/>
                      <a:gd name="connsiteX15" fmla="*/ 2940978 w 3529188"/>
                      <a:gd name="connsiteY15" fmla="*/ 5854720 h 5854720"/>
                      <a:gd name="connsiteX16" fmla="*/ 2329258 w 3529188"/>
                      <a:gd name="connsiteY16" fmla="*/ 5854720 h 5854720"/>
                      <a:gd name="connsiteX17" fmla="*/ 1741066 w 3529188"/>
                      <a:gd name="connsiteY17" fmla="*/ 5854720 h 5854720"/>
                      <a:gd name="connsiteX18" fmla="*/ 1223457 w 3529188"/>
                      <a:gd name="connsiteY18" fmla="*/ 5854720 h 5854720"/>
                      <a:gd name="connsiteX19" fmla="*/ 588210 w 3529188"/>
                      <a:gd name="connsiteY19" fmla="*/ 5854720 h 5854720"/>
                      <a:gd name="connsiteX20" fmla="*/ 0 w 3529188"/>
                      <a:gd name="connsiteY20" fmla="*/ 5266510 h 5854720"/>
                      <a:gd name="connsiteX21" fmla="*/ 0 w 3529188"/>
                      <a:gd name="connsiteY21" fmla="*/ 4728506 h 5854720"/>
                      <a:gd name="connsiteX22" fmla="*/ 0 w 3529188"/>
                      <a:gd name="connsiteY22" fmla="*/ 4143718 h 5854720"/>
                      <a:gd name="connsiteX23" fmla="*/ 0 w 3529188"/>
                      <a:gd name="connsiteY23" fmla="*/ 3699280 h 5854720"/>
                      <a:gd name="connsiteX24" fmla="*/ 0 w 3529188"/>
                      <a:gd name="connsiteY24" fmla="*/ 3254841 h 5854720"/>
                      <a:gd name="connsiteX25" fmla="*/ 0 w 3529188"/>
                      <a:gd name="connsiteY25" fmla="*/ 2670054 h 5854720"/>
                      <a:gd name="connsiteX26" fmla="*/ 0 w 3529188"/>
                      <a:gd name="connsiteY26" fmla="*/ 2178832 h 5854720"/>
                      <a:gd name="connsiteX27" fmla="*/ 0 w 3529188"/>
                      <a:gd name="connsiteY27" fmla="*/ 1547262 h 5854720"/>
                      <a:gd name="connsiteX28" fmla="*/ 0 w 3529188"/>
                      <a:gd name="connsiteY28" fmla="*/ 588210 h 5854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529188" h="5854720" extrusionOk="0">
                        <a:moveTo>
                          <a:pt x="0" y="588210"/>
                        </a:moveTo>
                        <a:cubicBezTo>
                          <a:pt x="-21018" y="250387"/>
                          <a:pt x="217110" y="17355"/>
                          <a:pt x="588210" y="0"/>
                        </a:cubicBezTo>
                        <a:cubicBezTo>
                          <a:pt x="876112" y="-19041"/>
                          <a:pt x="1081758" y="40565"/>
                          <a:pt x="1223457" y="0"/>
                        </a:cubicBezTo>
                        <a:cubicBezTo>
                          <a:pt x="1365156" y="-40565"/>
                          <a:pt x="1510790" y="32361"/>
                          <a:pt x="1788122" y="0"/>
                        </a:cubicBezTo>
                        <a:cubicBezTo>
                          <a:pt x="2065454" y="-32361"/>
                          <a:pt x="2196286" y="39632"/>
                          <a:pt x="2329258" y="0"/>
                        </a:cubicBezTo>
                        <a:cubicBezTo>
                          <a:pt x="2462230" y="-39632"/>
                          <a:pt x="2683114" y="2257"/>
                          <a:pt x="2940978" y="0"/>
                        </a:cubicBezTo>
                        <a:cubicBezTo>
                          <a:pt x="3297966" y="-66121"/>
                          <a:pt x="3475164" y="255078"/>
                          <a:pt x="3529188" y="588210"/>
                        </a:cubicBezTo>
                        <a:cubicBezTo>
                          <a:pt x="3574272" y="863780"/>
                          <a:pt x="3523626" y="966106"/>
                          <a:pt x="3529188" y="1172998"/>
                        </a:cubicBezTo>
                        <a:cubicBezTo>
                          <a:pt x="3534750" y="1379890"/>
                          <a:pt x="3465933" y="1644977"/>
                          <a:pt x="3529188" y="1851351"/>
                        </a:cubicBezTo>
                        <a:cubicBezTo>
                          <a:pt x="3592443" y="2057725"/>
                          <a:pt x="3511454" y="2169708"/>
                          <a:pt x="3529188" y="2295790"/>
                        </a:cubicBezTo>
                        <a:cubicBezTo>
                          <a:pt x="3546922" y="2421872"/>
                          <a:pt x="3527136" y="2693707"/>
                          <a:pt x="3529188" y="2880577"/>
                        </a:cubicBezTo>
                        <a:cubicBezTo>
                          <a:pt x="3531240" y="3067447"/>
                          <a:pt x="3482987" y="3173559"/>
                          <a:pt x="3529188" y="3465365"/>
                        </a:cubicBezTo>
                        <a:cubicBezTo>
                          <a:pt x="3575389" y="3757171"/>
                          <a:pt x="3528527" y="3785537"/>
                          <a:pt x="3529188" y="4003369"/>
                        </a:cubicBezTo>
                        <a:cubicBezTo>
                          <a:pt x="3529849" y="4221201"/>
                          <a:pt x="3513745" y="4519491"/>
                          <a:pt x="3529188" y="4681723"/>
                        </a:cubicBezTo>
                        <a:cubicBezTo>
                          <a:pt x="3544631" y="4843955"/>
                          <a:pt x="3526290" y="5077457"/>
                          <a:pt x="3529188" y="5266510"/>
                        </a:cubicBezTo>
                        <a:cubicBezTo>
                          <a:pt x="3495511" y="5596899"/>
                          <a:pt x="3239177" y="5836325"/>
                          <a:pt x="2940978" y="5854720"/>
                        </a:cubicBezTo>
                        <a:cubicBezTo>
                          <a:pt x="2728639" y="5898033"/>
                          <a:pt x="2496727" y="5784306"/>
                          <a:pt x="2329258" y="5854720"/>
                        </a:cubicBezTo>
                        <a:cubicBezTo>
                          <a:pt x="2161789" y="5925134"/>
                          <a:pt x="1866325" y="5847030"/>
                          <a:pt x="1741066" y="5854720"/>
                        </a:cubicBezTo>
                        <a:cubicBezTo>
                          <a:pt x="1615807" y="5862410"/>
                          <a:pt x="1395638" y="5831161"/>
                          <a:pt x="1223457" y="5854720"/>
                        </a:cubicBezTo>
                        <a:cubicBezTo>
                          <a:pt x="1051276" y="5878279"/>
                          <a:pt x="874717" y="5821346"/>
                          <a:pt x="588210" y="5854720"/>
                        </a:cubicBezTo>
                        <a:cubicBezTo>
                          <a:pt x="295355" y="5835736"/>
                          <a:pt x="-41219" y="5656806"/>
                          <a:pt x="0" y="5266510"/>
                        </a:cubicBezTo>
                        <a:cubicBezTo>
                          <a:pt x="-62082" y="5061492"/>
                          <a:pt x="63114" y="4919165"/>
                          <a:pt x="0" y="4728506"/>
                        </a:cubicBezTo>
                        <a:cubicBezTo>
                          <a:pt x="-63114" y="4537847"/>
                          <a:pt x="67598" y="4416595"/>
                          <a:pt x="0" y="4143718"/>
                        </a:cubicBezTo>
                        <a:cubicBezTo>
                          <a:pt x="-67598" y="3870841"/>
                          <a:pt x="47971" y="3804176"/>
                          <a:pt x="0" y="3699280"/>
                        </a:cubicBezTo>
                        <a:cubicBezTo>
                          <a:pt x="-47971" y="3594384"/>
                          <a:pt x="18838" y="3384689"/>
                          <a:pt x="0" y="3254841"/>
                        </a:cubicBezTo>
                        <a:cubicBezTo>
                          <a:pt x="-18838" y="3124993"/>
                          <a:pt x="36295" y="2896233"/>
                          <a:pt x="0" y="2670054"/>
                        </a:cubicBezTo>
                        <a:cubicBezTo>
                          <a:pt x="-36295" y="2443875"/>
                          <a:pt x="12293" y="2283397"/>
                          <a:pt x="0" y="2178832"/>
                        </a:cubicBezTo>
                        <a:cubicBezTo>
                          <a:pt x="-12293" y="2074267"/>
                          <a:pt x="42881" y="1673819"/>
                          <a:pt x="0" y="1547262"/>
                        </a:cubicBezTo>
                        <a:cubicBezTo>
                          <a:pt x="-42881" y="1420705"/>
                          <a:pt x="2387" y="914777"/>
                          <a:pt x="0" y="588210"/>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tr-TR"/>
            </a:defPPr>
          </a:lstStyle>
          <a:p>
            <a:pPr algn="ctr" rtl="0"/>
            <a:endParaRPr lang="tr-TR" dirty="0"/>
          </a:p>
        </p:txBody>
      </p:sp>
      <p:sp>
        <p:nvSpPr>
          <p:cNvPr id="27" name="Serbest Form 20">
            <a:extLst>
              <a:ext uri="{FF2B5EF4-FFF2-40B4-BE49-F238E27FC236}">
                <a16:creationId xmlns:a16="http://schemas.microsoft.com/office/drawing/2014/main" id="{6010C008-0418-12FF-A80A-05ECF85F5EB6}"/>
              </a:ext>
            </a:extLst>
          </p:cNvPr>
          <p:cNvSpPr/>
          <p:nvPr userDrawn="1"/>
        </p:nvSpPr>
        <p:spPr>
          <a:xfrm flipH="1">
            <a:off x="7620566" y="3973595"/>
            <a:ext cx="4046047" cy="1354794"/>
          </a:xfrm>
          <a:custGeom>
            <a:avLst/>
            <a:gdLst>
              <a:gd name="connsiteX0" fmla="*/ 0 w 4046047"/>
              <a:gd name="connsiteY0" fmla="*/ 0 h 1354794"/>
              <a:gd name="connsiteX1" fmla="*/ 4046047 w 4046047"/>
              <a:gd name="connsiteY1" fmla="*/ 530971 h 1354794"/>
              <a:gd name="connsiteX2" fmla="*/ 4046047 w 4046047"/>
              <a:gd name="connsiteY2" fmla="*/ 1354794 h 1354794"/>
              <a:gd name="connsiteX3" fmla="*/ 620191 w 4046047"/>
              <a:gd name="connsiteY3" fmla="*/ 1354794 h 1354794"/>
              <a:gd name="connsiteX4" fmla="*/ 0 w 4046047"/>
              <a:gd name="connsiteY4" fmla="*/ 783283 h 1354794"/>
              <a:gd name="connsiteX0" fmla="*/ 4046047 w 4137487"/>
              <a:gd name="connsiteY0" fmla="*/ 530971 h 1354794"/>
              <a:gd name="connsiteX1" fmla="*/ 4046047 w 4137487"/>
              <a:gd name="connsiteY1" fmla="*/ 1354794 h 1354794"/>
              <a:gd name="connsiteX2" fmla="*/ 620191 w 4137487"/>
              <a:gd name="connsiteY2" fmla="*/ 1354794 h 1354794"/>
              <a:gd name="connsiteX3" fmla="*/ 0 w 4137487"/>
              <a:gd name="connsiteY3" fmla="*/ 783283 h 1354794"/>
              <a:gd name="connsiteX4" fmla="*/ 0 w 4137487"/>
              <a:gd name="connsiteY4" fmla="*/ 0 h 1354794"/>
              <a:gd name="connsiteX5" fmla="*/ 4137487 w 4137487"/>
              <a:gd name="connsiteY5" fmla="*/ 622411 h 1354794"/>
              <a:gd name="connsiteX0" fmla="*/ 4046047 w 4137487"/>
              <a:gd name="connsiteY0" fmla="*/ 1354794 h 1354794"/>
              <a:gd name="connsiteX1" fmla="*/ 620191 w 4137487"/>
              <a:gd name="connsiteY1" fmla="*/ 1354794 h 1354794"/>
              <a:gd name="connsiteX2" fmla="*/ 0 w 4137487"/>
              <a:gd name="connsiteY2" fmla="*/ 783283 h 1354794"/>
              <a:gd name="connsiteX3" fmla="*/ 0 w 4137487"/>
              <a:gd name="connsiteY3" fmla="*/ 0 h 1354794"/>
              <a:gd name="connsiteX4" fmla="*/ 4137487 w 4137487"/>
              <a:gd name="connsiteY4" fmla="*/ 622411 h 1354794"/>
              <a:gd name="connsiteX0" fmla="*/ 4046047 w 4046047"/>
              <a:gd name="connsiteY0" fmla="*/ 1354794 h 1354794"/>
              <a:gd name="connsiteX1" fmla="*/ 620191 w 4046047"/>
              <a:gd name="connsiteY1" fmla="*/ 1354794 h 1354794"/>
              <a:gd name="connsiteX2" fmla="*/ 0 w 4046047"/>
              <a:gd name="connsiteY2" fmla="*/ 783283 h 1354794"/>
              <a:gd name="connsiteX3" fmla="*/ 0 w 4046047"/>
              <a:gd name="connsiteY3" fmla="*/ 0 h 1354794"/>
            </a:gdLst>
            <a:ahLst/>
            <a:cxnLst>
              <a:cxn ang="0">
                <a:pos x="connsiteX0" y="connsiteY0"/>
              </a:cxn>
              <a:cxn ang="0">
                <a:pos x="connsiteX1" y="connsiteY1"/>
              </a:cxn>
              <a:cxn ang="0">
                <a:pos x="connsiteX2" y="connsiteY2"/>
              </a:cxn>
              <a:cxn ang="0">
                <a:pos x="connsiteX3" y="connsiteY3"/>
              </a:cxn>
            </a:cxnLst>
            <a:rect l="l" t="t" r="r" b="b"/>
            <a:pathLst>
              <a:path w="4046047" h="1354794">
                <a:moveTo>
                  <a:pt x="4046047" y="1354794"/>
                </a:moveTo>
                <a:lnTo>
                  <a:pt x="620191" y="1354794"/>
                </a:lnTo>
                <a:cubicBezTo>
                  <a:pt x="277669" y="1354794"/>
                  <a:pt x="0" y="1098920"/>
                  <a:pt x="0" y="783283"/>
                </a:cubicBezTo>
                <a:lnTo>
                  <a:pt x="0" y="0"/>
                </a:lnTo>
              </a:path>
            </a:pathLst>
          </a:custGeom>
          <a:noFill/>
          <a:ln w="762000" cap="rnd" cmpd="sng">
            <a:solidFill>
              <a:schemeClr val="accent4"/>
            </a:solidFill>
            <a:round/>
            <a:extLst>
              <a:ext uri="{C807C97D-BFC1-408E-A445-0C87EB9F89A2}">
                <ask:lineSketchStyleProps xmlns:ask="http://schemas.microsoft.com/office/drawing/2018/sketchyshapes" sd="1219033472">
                  <a:custGeom>
                    <a:avLst/>
                    <a:gdLst>
                      <a:gd name="connsiteX0" fmla="*/ 0 w 3529188"/>
                      <a:gd name="connsiteY0" fmla="*/ 588210 h 5854720"/>
                      <a:gd name="connsiteX1" fmla="*/ 588210 w 3529188"/>
                      <a:gd name="connsiteY1" fmla="*/ 0 h 5854720"/>
                      <a:gd name="connsiteX2" fmla="*/ 1223457 w 3529188"/>
                      <a:gd name="connsiteY2" fmla="*/ 0 h 5854720"/>
                      <a:gd name="connsiteX3" fmla="*/ 1788122 w 3529188"/>
                      <a:gd name="connsiteY3" fmla="*/ 0 h 5854720"/>
                      <a:gd name="connsiteX4" fmla="*/ 2329258 w 3529188"/>
                      <a:gd name="connsiteY4" fmla="*/ 0 h 5854720"/>
                      <a:gd name="connsiteX5" fmla="*/ 2940978 w 3529188"/>
                      <a:gd name="connsiteY5" fmla="*/ 0 h 5854720"/>
                      <a:gd name="connsiteX6" fmla="*/ 3529188 w 3529188"/>
                      <a:gd name="connsiteY6" fmla="*/ 588210 h 5854720"/>
                      <a:gd name="connsiteX7" fmla="*/ 3529188 w 3529188"/>
                      <a:gd name="connsiteY7" fmla="*/ 1172998 h 5854720"/>
                      <a:gd name="connsiteX8" fmla="*/ 3529188 w 3529188"/>
                      <a:gd name="connsiteY8" fmla="*/ 1851351 h 5854720"/>
                      <a:gd name="connsiteX9" fmla="*/ 3529188 w 3529188"/>
                      <a:gd name="connsiteY9" fmla="*/ 2295790 h 5854720"/>
                      <a:gd name="connsiteX10" fmla="*/ 3529188 w 3529188"/>
                      <a:gd name="connsiteY10" fmla="*/ 2880577 h 5854720"/>
                      <a:gd name="connsiteX11" fmla="*/ 3529188 w 3529188"/>
                      <a:gd name="connsiteY11" fmla="*/ 3465365 h 5854720"/>
                      <a:gd name="connsiteX12" fmla="*/ 3529188 w 3529188"/>
                      <a:gd name="connsiteY12" fmla="*/ 4003369 h 5854720"/>
                      <a:gd name="connsiteX13" fmla="*/ 3529188 w 3529188"/>
                      <a:gd name="connsiteY13" fmla="*/ 4681723 h 5854720"/>
                      <a:gd name="connsiteX14" fmla="*/ 3529188 w 3529188"/>
                      <a:gd name="connsiteY14" fmla="*/ 5266510 h 5854720"/>
                      <a:gd name="connsiteX15" fmla="*/ 2940978 w 3529188"/>
                      <a:gd name="connsiteY15" fmla="*/ 5854720 h 5854720"/>
                      <a:gd name="connsiteX16" fmla="*/ 2329258 w 3529188"/>
                      <a:gd name="connsiteY16" fmla="*/ 5854720 h 5854720"/>
                      <a:gd name="connsiteX17" fmla="*/ 1741066 w 3529188"/>
                      <a:gd name="connsiteY17" fmla="*/ 5854720 h 5854720"/>
                      <a:gd name="connsiteX18" fmla="*/ 1223457 w 3529188"/>
                      <a:gd name="connsiteY18" fmla="*/ 5854720 h 5854720"/>
                      <a:gd name="connsiteX19" fmla="*/ 588210 w 3529188"/>
                      <a:gd name="connsiteY19" fmla="*/ 5854720 h 5854720"/>
                      <a:gd name="connsiteX20" fmla="*/ 0 w 3529188"/>
                      <a:gd name="connsiteY20" fmla="*/ 5266510 h 5854720"/>
                      <a:gd name="connsiteX21" fmla="*/ 0 w 3529188"/>
                      <a:gd name="connsiteY21" fmla="*/ 4728506 h 5854720"/>
                      <a:gd name="connsiteX22" fmla="*/ 0 w 3529188"/>
                      <a:gd name="connsiteY22" fmla="*/ 4143718 h 5854720"/>
                      <a:gd name="connsiteX23" fmla="*/ 0 w 3529188"/>
                      <a:gd name="connsiteY23" fmla="*/ 3699280 h 5854720"/>
                      <a:gd name="connsiteX24" fmla="*/ 0 w 3529188"/>
                      <a:gd name="connsiteY24" fmla="*/ 3254841 h 5854720"/>
                      <a:gd name="connsiteX25" fmla="*/ 0 w 3529188"/>
                      <a:gd name="connsiteY25" fmla="*/ 2670054 h 5854720"/>
                      <a:gd name="connsiteX26" fmla="*/ 0 w 3529188"/>
                      <a:gd name="connsiteY26" fmla="*/ 2178832 h 5854720"/>
                      <a:gd name="connsiteX27" fmla="*/ 0 w 3529188"/>
                      <a:gd name="connsiteY27" fmla="*/ 1547262 h 5854720"/>
                      <a:gd name="connsiteX28" fmla="*/ 0 w 3529188"/>
                      <a:gd name="connsiteY28" fmla="*/ 588210 h 5854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529188" h="5854720" extrusionOk="0">
                        <a:moveTo>
                          <a:pt x="0" y="588210"/>
                        </a:moveTo>
                        <a:cubicBezTo>
                          <a:pt x="-21018" y="250387"/>
                          <a:pt x="217110" y="17355"/>
                          <a:pt x="588210" y="0"/>
                        </a:cubicBezTo>
                        <a:cubicBezTo>
                          <a:pt x="876112" y="-19041"/>
                          <a:pt x="1081758" y="40565"/>
                          <a:pt x="1223457" y="0"/>
                        </a:cubicBezTo>
                        <a:cubicBezTo>
                          <a:pt x="1365156" y="-40565"/>
                          <a:pt x="1510790" y="32361"/>
                          <a:pt x="1788122" y="0"/>
                        </a:cubicBezTo>
                        <a:cubicBezTo>
                          <a:pt x="2065454" y="-32361"/>
                          <a:pt x="2196286" y="39632"/>
                          <a:pt x="2329258" y="0"/>
                        </a:cubicBezTo>
                        <a:cubicBezTo>
                          <a:pt x="2462230" y="-39632"/>
                          <a:pt x="2683114" y="2257"/>
                          <a:pt x="2940978" y="0"/>
                        </a:cubicBezTo>
                        <a:cubicBezTo>
                          <a:pt x="3297966" y="-66121"/>
                          <a:pt x="3475164" y="255078"/>
                          <a:pt x="3529188" y="588210"/>
                        </a:cubicBezTo>
                        <a:cubicBezTo>
                          <a:pt x="3574272" y="863780"/>
                          <a:pt x="3523626" y="966106"/>
                          <a:pt x="3529188" y="1172998"/>
                        </a:cubicBezTo>
                        <a:cubicBezTo>
                          <a:pt x="3534750" y="1379890"/>
                          <a:pt x="3465933" y="1644977"/>
                          <a:pt x="3529188" y="1851351"/>
                        </a:cubicBezTo>
                        <a:cubicBezTo>
                          <a:pt x="3592443" y="2057725"/>
                          <a:pt x="3511454" y="2169708"/>
                          <a:pt x="3529188" y="2295790"/>
                        </a:cubicBezTo>
                        <a:cubicBezTo>
                          <a:pt x="3546922" y="2421872"/>
                          <a:pt x="3527136" y="2693707"/>
                          <a:pt x="3529188" y="2880577"/>
                        </a:cubicBezTo>
                        <a:cubicBezTo>
                          <a:pt x="3531240" y="3067447"/>
                          <a:pt x="3482987" y="3173559"/>
                          <a:pt x="3529188" y="3465365"/>
                        </a:cubicBezTo>
                        <a:cubicBezTo>
                          <a:pt x="3575389" y="3757171"/>
                          <a:pt x="3528527" y="3785537"/>
                          <a:pt x="3529188" y="4003369"/>
                        </a:cubicBezTo>
                        <a:cubicBezTo>
                          <a:pt x="3529849" y="4221201"/>
                          <a:pt x="3513745" y="4519491"/>
                          <a:pt x="3529188" y="4681723"/>
                        </a:cubicBezTo>
                        <a:cubicBezTo>
                          <a:pt x="3544631" y="4843955"/>
                          <a:pt x="3526290" y="5077457"/>
                          <a:pt x="3529188" y="5266510"/>
                        </a:cubicBezTo>
                        <a:cubicBezTo>
                          <a:pt x="3495511" y="5596899"/>
                          <a:pt x="3239177" y="5836325"/>
                          <a:pt x="2940978" y="5854720"/>
                        </a:cubicBezTo>
                        <a:cubicBezTo>
                          <a:pt x="2728639" y="5898033"/>
                          <a:pt x="2496727" y="5784306"/>
                          <a:pt x="2329258" y="5854720"/>
                        </a:cubicBezTo>
                        <a:cubicBezTo>
                          <a:pt x="2161789" y="5925134"/>
                          <a:pt x="1866325" y="5847030"/>
                          <a:pt x="1741066" y="5854720"/>
                        </a:cubicBezTo>
                        <a:cubicBezTo>
                          <a:pt x="1615807" y="5862410"/>
                          <a:pt x="1395638" y="5831161"/>
                          <a:pt x="1223457" y="5854720"/>
                        </a:cubicBezTo>
                        <a:cubicBezTo>
                          <a:pt x="1051276" y="5878279"/>
                          <a:pt x="874717" y="5821346"/>
                          <a:pt x="588210" y="5854720"/>
                        </a:cubicBezTo>
                        <a:cubicBezTo>
                          <a:pt x="295355" y="5835736"/>
                          <a:pt x="-41219" y="5656806"/>
                          <a:pt x="0" y="5266510"/>
                        </a:cubicBezTo>
                        <a:cubicBezTo>
                          <a:pt x="-62082" y="5061492"/>
                          <a:pt x="63114" y="4919165"/>
                          <a:pt x="0" y="4728506"/>
                        </a:cubicBezTo>
                        <a:cubicBezTo>
                          <a:pt x="-63114" y="4537847"/>
                          <a:pt x="67598" y="4416595"/>
                          <a:pt x="0" y="4143718"/>
                        </a:cubicBezTo>
                        <a:cubicBezTo>
                          <a:pt x="-67598" y="3870841"/>
                          <a:pt x="47971" y="3804176"/>
                          <a:pt x="0" y="3699280"/>
                        </a:cubicBezTo>
                        <a:cubicBezTo>
                          <a:pt x="-47971" y="3594384"/>
                          <a:pt x="18838" y="3384689"/>
                          <a:pt x="0" y="3254841"/>
                        </a:cubicBezTo>
                        <a:cubicBezTo>
                          <a:pt x="-18838" y="3124993"/>
                          <a:pt x="36295" y="2896233"/>
                          <a:pt x="0" y="2670054"/>
                        </a:cubicBezTo>
                        <a:cubicBezTo>
                          <a:pt x="-36295" y="2443875"/>
                          <a:pt x="12293" y="2283397"/>
                          <a:pt x="0" y="2178832"/>
                        </a:cubicBezTo>
                        <a:cubicBezTo>
                          <a:pt x="-12293" y="2074267"/>
                          <a:pt x="42881" y="1673819"/>
                          <a:pt x="0" y="1547262"/>
                        </a:cubicBezTo>
                        <a:cubicBezTo>
                          <a:pt x="-42881" y="1420705"/>
                          <a:pt x="2387" y="914777"/>
                          <a:pt x="0" y="588210"/>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tr-TR"/>
            </a:defPPr>
          </a:lstStyle>
          <a:p>
            <a:pPr algn="ctr" rtl="0"/>
            <a:endParaRPr lang="tr-TR" dirty="0"/>
          </a:p>
        </p:txBody>
      </p:sp>
      <p:pic>
        <p:nvPicPr>
          <p:cNvPr id="29" name="Grafik 28">
            <a:extLst>
              <a:ext uri="{FF2B5EF4-FFF2-40B4-BE49-F238E27FC236}">
                <a16:creationId xmlns:a16="http://schemas.microsoft.com/office/drawing/2014/main" id="{59EEBCDC-BA3F-5868-75D6-7EB2B87115CB}"/>
              </a:ext>
            </a:extLst>
          </p:cNvPr>
          <p:cNvPicPr>
            <a:picLocks noChangeAspect="1"/>
          </p:cNvPicPr>
          <p:nvPr userDrawn="1"/>
        </p:nvPicPr>
        <p:blipFill>
          <a:blip r:embed="rId10">
            <a:extLst>
              <a:ext uri="{96DAC541-7B7A-43D3-8B79-37D633B846F1}">
                <asvg:svgBlip xmlns:asvg="http://schemas.microsoft.com/office/drawing/2016/SVG/main" r:embed="rId11"/>
              </a:ext>
            </a:extLst>
          </a:blip>
          <a:srcRect l="59986"/>
          <a:stretch>
            <a:fillRect/>
          </a:stretch>
        </p:blipFill>
        <p:spPr>
          <a:xfrm>
            <a:off x="0" y="1420643"/>
            <a:ext cx="1014082" cy="1648983"/>
          </a:xfrm>
          <a:custGeom>
            <a:avLst/>
            <a:gdLst>
              <a:gd name="connsiteX0" fmla="*/ 0 w 1014082"/>
              <a:gd name="connsiteY0" fmla="*/ 0 h 1648983"/>
              <a:gd name="connsiteX1" fmla="*/ 1014082 w 1014082"/>
              <a:gd name="connsiteY1" fmla="*/ 0 h 1648983"/>
              <a:gd name="connsiteX2" fmla="*/ 1014082 w 1014082"/>
              <a:gd name="connsiteY2" fmla="*/ 1648983 h 1648983"/>
              <a:gd name="connsiteX3" fmla="*/ 0 w 1014082"/>
              <a:gd name="connsiteY3" fmla="*/ 1648983 h 1648983"/>
            </a:gdLst>
            <a:ahLst/>
            <a:cxnLst>
              <a:cxn ang="0">
                <a:pos x="connsiteX0" y="connsiteY0"/>
              </a:cxn>
              <a:cxn ang="0">
                <a:pos x="connsiteX1" y="connsiteY1"/>
              </a:cxn>
              <a:cxn ang="0">
                <a:pos x="connsiteX2" y="connsiteY2"/>
              </a:cxn>
              <a:cxn ang="0">
                <a:pos x="connsiteX3" y="connsiteY3"/>
              </a:cxn>
            </a:cxnLst>
            <a:rect l="l" t="t" r="r" b="b"/>
            <a:pathLst>
              <a:path w="1014082" h="1648983">
                <a:moveTo>
                  <a:pt x="0" y="0"/>
                </a:moveTo>
                <a:lnTo>
                  <a:pt x="1014082" y="0"/>
                </a:lnTo>
                <a:lnTo>
                  <a:pt x="1014082" y="1648983"/>
                </a:lnTo>
                <a:lnTo>
                  <a:pt x="0" y="1648983"/>
                </a:lnTo>
                <a:close/>
              </a:path>
            </a:pathLst>
          </a:custGeom>
        </p:spPr>
      </p:pic>
      <p:sp>
        <p:nvSpPr>
          <p:cNvPr id="10" name="Metin Yer Tutucusu 9">
            <a:extLst>
              <a:ext uri="{FF2B5EF4-FFF2-40B4-BE49-F238E27FC236}">
                <a16:creationId xmlns:a16="http://schemas.microsoft.com/office/drawing/2014/main" id="{3660BA33-D95F-4C82-419E-ADBE0C891558}"/>
              </a:ext>
            </a:extLst>
          </p:cNvPr>
          <p:cNvSpPr>
            <a:spLocks noGrp="1"/>
          </p:cNvSpPr>
          <p:nvPr>
            <p:ph type="body" sz="quarter" idx="13" hasCustomPrompt="1"/>
          </p:nvPr>
        </p:nvSpPr>
        <p:spPr>
          <a:xfrm>
            <a:off x="1815806" y="793971"/>
            <a:ext cx="621792" cy="621792"/>
          </a:xfrm>
          <a:prstGeom prst="ellipse">
            <a:avLst/>
          </a:prstGeom>
          <a:solidFill>
            <a:schemeClr val="tx2"/>
          </a:solidFill>
        </p:spPr>
        <p:txBody>
          <a:bodyPr lIns="0" tIns="0" rIns="0" bIns="0" rtlCol="0" anchor="t" anchorCtr="0">
            <a:noAutofit/>
          </a:bodyPr>
          <a:lstStyle>
            <a:lvl1pPr marL="0" indent="0" algn="ctr">
              <a:lnSpc>
                <a:spcPct val="100000"/>
              </a:lnSpc>
              <a:spcBef>
                <a:spcPts val="0"/>
              </a:spcBef>
              <a:buNone/>
              <a:defRPr lang="tr-TR" sz="3200" b="0">
                <a:noFill/>
              </a:defRPr>
            </a:lvl1pPr>
          </a:lstStyle>
          <a:p>
            <a:pPr lvl="0" rtl="0"/>
            <a:r>
              <a:rPr lang="tr-TR"/>
              <a:t>X</a:t>
            </a:r>
          </a:p>
        </p:txBody>
      </p:sp>
      <p:sp>
        <p:nvSpPr>
          <p:cNvPr id="45" name="Resim Yer Tutucusu 42">
            <a:extLst>
              <a:ext uri="{FF2B5EF4-FFF2-40B4-BE49-F238E27FC236}">
                <a16:creationId xmlns:a16="http://schemas.microsoft.com/office/drawing/2014/main" id="{085DE0BA-CA08-ED26-0A53-02D6FB619788}"/>
              </a:ext>
            </a:extLst>
          </p:cNvPr>
          <p:cNvSpPr>
            <a:spLocks noGrp="1"/>
          </p:cNvSpPr>
          <p:nvPr>
            <p:ph type="pic" sz="quarter" idx="14"/>
          </p:nvPr>
        </p:nvSpPr>
        <p:spPr>
          <a:xfrm>
            <a:off x="4330203" y="2337393"/>
            <a:ext cx="1389888" cy="1389888"/>
          </a:xfrm>
          <a:prstGeom prst="ellipse">
            <a:avLst/>
          </a:prstGeom>
          <a:solidFill>
            <a:schemeClr val="accent2">
              <a:lumMod val="20000"/>
              <a:lumOff val="80000"/>
            </a:schemeClr>
          </a:solidFill>
        </p:spPr>
        <p:txBody>
          <a:bodyPr rtlCol="0" anchor="ctr">
            <a:normAutofit/>
          </a:bodyPr>
          <a:lstStyle>
            <a:lvl1pPr marL="0" indent="0" algn="ctr">
              <a:buNone/>
              <a:defRPr lang="tr-TR" sz="800"/>
            </a:lvl1pPr>
          </a:lstStyle>
          <a:p>
            <a:pPr rtl="0"/>
            <a:r>
              <a:rPr lang="tr-TR"/>
              <a:t>Resim eklemek için simgeye tıklayın</a:t>
            </a:r>
            <a:endParaRPr lang="tr-TR" dirty="0"/>
          </a:p>
        </p:txBody>
      </p:sp>
      <p:sp>
        <p:nvSpPr>
          <p:cNvPr id="46" name="Resim Yer Tutucusu 42">
            <a:extLst>
              <a:ext uri="{FF2B5EF4-FFF2-40B4-BE49-F238E27FC236}">
                <a16:creationId xmlns:a16="http://schemas.microsoft.com/office/drawing/2014/main" id="{70F05177-1747-10FB-B022-0A36F8F91931}"/>
              </a:ext>
            </a:extLst>
          </p:cNvPr>
          <p:cNvSpPr>
            <a:spLocks noGrp="1"/>
          </p:cNvSpPr>
          <p:nvPr>
            <p:ph type="pic" sz="quarter" idx="15"/>
          </p:nvPr>
        </p:nvSpPr>
        <p:spPr>
          <a:xfrm>
            <a:off x="6469928" y="2339375"/>
            <a:ext cx="1389888" cy="1389888"/>
          </a:xfrm>
          <a:prstGeom prst="ellipse">
            <a:avLst/>
          </a:prstGeom>
          <a:solidFill>
            <a:schemeClr val="bg1">
              <a:lumMod val="95000"/>
            </a:schemeClr>
          </a:solidFill>
        </p:spPr>
        <p:txBody>
          <a:bodyPr rtlCol="0" anchor="ctr">
            <a:normAutofit/>
          </a:bodyPr>
          <a:lstStyle>
            <a:lvl1pPr marL="0" indent="0" algn="ctr">
              <a:buNone/>
              <a:defRPr lang="tr-TR" sz="800"/>
            </a:lvl1pPr>
          </a:lstStyle>
          <a:p>
            <a:pPr rtl="0"/>
            <a:r>
              <a:rPr lang="tr-TR"/>
              <a:t>Resim eklemek için simgeye tıklayın</a:t>
            </a:r>
            <a:endParaRPr lang="tr-TR" dirty="0"/>
          </a:p>
        </p:txBody>
      </p:sp>
      <p:sp>
        <p:nvSpPr>
          <p:cNvPr id="50" name="Metin Yer Tutucusu 47">
            <a:extLst>
              <a:ext uri="{FF2B5EF4-FFF2-40B4-BE49-F238E27FC236}">
                <a16:creationId xmlns:a16="http://schemas.microsoft.com/office/drawing/2014/main" id="{485E5AFC-758F-34A6-2FEC-6042921AB73B}"/>
              </a:ext>
            </a:extLst>
          </p:cNvPr>
          <p:cNvSpPr>
            <a:spLocks noGrp="1"/>
          </p:cNvSpPr>
          <p:nvPr>
            <p:ph type="body" sz="quarter" idx="18"/>
          </p:nvPr>
        </p:nvSpPr>
        <p:spPr>
          <a:xfrm>
            <a:off x="1126514" y="5064875"/>
            <a:ext cx="2788920" cy="365760"/>
          </a:xfrm>
        </p:spPr>
        <p:txBody>
          <a:bodyPr rtlCol="0">
            <a:normAutofit/>
          </a:bodyPr>
          <a:lstStyle>
            <a:lvl1pPr marL="0" indent="0" algn="r">
              <a:lnSpc>
                <a:spcPct val="100000"/>
              </a:lnSpc>
              <a:spcBef>
                <a:spcPts val="0"/>
              </a:spcBef>
              <a:buNone/>
              <a:defRPr lang="tr-TR" sz="1800"/>
            </a:lvl1pPr>
          </a:lstStyle>
          <a:p>
            <a:pPr lvl="0" rtl="0"/>
            <a:r>
              <a:rPr lang="tr-TR"/>
              <a:t>Asıl metin stillerini düzenlemek için tıklayın</a:t>
            </a:r>
          </a:p>
        </p:txBody>
      </p:sp>
      <p:sp>
        <p:nvSpPr>
          <p:cNvPr id="51" name="Metin Yer Tutucusu 47">
            <a:extLst>
              <a:ext uri="{FF2B5EF4-FFF2-40B4-BE49-F238E27FC236}">
                <a16:creationId xmlns:a16="http://schemas.microsoft.com/office/drawing/2014/main" id="{298713CC-F6D5-ED75-901B-4121FEC84360}"/>
              </a:ext>
            </a:extLst>
          </p:cNvPr>
          <p:cNvSpPr>
            <a:spLocks noGrp="1"/>
          </p:cNvSpPr>
          <p:nvPr>
            <p:ph type="body" sz="quarter" idx="19"/>
          </p:nvPr>
        </p:nvSpPr>
        <p:spPr>
          <a:xfrm>
            <a:off x="8271823" y="5032014"/>
            <a:ext cx="2788920" cy="365760"/>
          </a:xfrm>
        </p:spPr>
        <p:txBody>
          <a:bodyPr rtlCol="0">
            <a:normAutofit/>
          </a:bodyPr>
          <a:lstStyle>
            <a:lvl1pPr marL="0" indent="0" algn="l">
              <a:lnSpc>
                <a:spcPct val="100000"/>
              </a:lnSpc>
              <a:spcBef>
                <a:spcPts val="0"/>
              </a:spcBef>
              <a:buNone/>
              <a:defRPr lang="tr-TR" sz="1800"/>
            </a:lvl1pPr>
          </a:lstStyle>
          <a:p>
            <a:pPr lvl="0" rtl="0"/>
            <a:r>
              <a:rPr lang="tr-TR"/>
              <a:t>Asıl metin stillerini düzenlemek için tıklayın</a:t>
            </a:r>
          </a:p>
        </p:txBody>
      </p:sp>
      <p:sp>
        <p:nvSpPr>
          <p:cNvPr id="57" name="Metin Yer Tutucusu 47">
            <a:extLst>
              <a:ext uri="{FF2B5EF4-FFF2-40B4-BE49-F238E27FC236}">
                <a16:creationId xmlns:a16="http://schemas.microsoft.com/office/drawing/2014/main" id="{FD30C172-4265-C1CA-4368-B347D34C9F6D}"/>
              </a:ext>
            </a:extLst>
          </p:cNvPr>
          <p:cNvSpPr>
            <a:spLocks noGrp="1"/>
          </p:cNvSpPr>
          <p:nvPr>
            <p:ph type="body" sz="quarter" idx="16"/>
          </p:nvPr>
        </p:nvSpPr>
        <p:spPr>
          <a:xfrm>
            <a:off x="1126515" y="2795265"/>
            <a:ext cx="2788920" cy="365760"/>
          </a:xfrm>
        </p:spPr>
        <p:txBody>
          <a:bodyPr rtlCol="0">
            <a:normAutofit/>
          </a:bodyPr>
          <a:lstStyle>
            <a:lvl1pPr marL="0" indent="0" algn="r">
              <a:lnSpc>
                <a:spcPct val="100000"/>
              </a:lnSpc>
              <a:spcBef>
                <a:spcPts val="0"/>
              </a:spcBef>
              <a:buNone/>
              <a:defRPr lang="tr-TR" sz="1800"/>
            </a:lvl1pPr>
          </a:lstStyle>
          <a:p>
            <a:pPr lvl="0" rtl="0"/>
            <a:r>
              <a:rPr lang="tr-TR"/>
              <a:t>Asıl metin stillerini düzenlemek için tıklayın</a:t>
            </a:r>
          </a:p>
        </p:txBody>
      </p:sp>
      <p:sp>
        <p:nvSpPr>
          <p:cNvPr id="58" name="Metin Yer Tutucusu 47">
            <a:extLst>
              <a:ext uri="{FF2B5EF4-FFF2-40B4-BE49-F238E27FC236}">
                <a16:creationId xmlns:a16="http://schemas.microsoft.com/office/drawing/2014/main" id="{E6400DD4-A698-8FC3-4A8E-02EA10BB4BF9}"/>
              </a:ext>
            </a:extLst>
          </p:cNvPr>
          <p:cNvSpPr>
            <a:spLocks noGrp="1"/>
          </p:cNvSpPr>
          <p:nvPr>
            <p:ph type="body" sz="quarter" idx="17"/>
          </p:nvPr>
        </p:nvSpPr>
        <p:spPr>
          <a:xfrm>
            <a:off x="8271823" y="2794678"/>
            <a:ext cx="2788920" cy="365760"/>
          </a:xfrm>
        </p:spPr>
        <p:txBody>
          <a:bodyPr rtlCol="0">
            <a:normAutofit/>
          </a:bodyPr>
          <a:lstStyle>
            <a:lvl1pPr marL="0" indent="0" algn="l">
              <a:lnSpc>
                <a:spcPct val="100000"/>
              </a:lnSpc>
              <a:spcBef>
                <a:spcPts val="0"/>
              </a:spcBef>
              <a:buNone/>
              <a:defRPr lang="tr-TR" sz="1800"/>
            </a:lvl1pPr>
          </a:lstStyle>
          <a:p>
            <a:pPr lvl="0" rtl="0"/>
            <a:r>
              <a:rPr lang="tr-TR"/>
              <a:t>Asıl metin stillerini düzenlemek için tıklayın</a:t>
            </a:r>
          </a:p>
        </p:txBody>
      </p:sp>
      <p:sp>
        <p:nvSpPr>
          <p:cNvPr id="59" name="Metin Yer Tutucusu 47">
            <a:extLst>
              <a:ext uri="{FF2B5EF4-FFF2-40B4-BE49-F238E27FC236}">
                <a16:creationId xmlns:a16="http://schemas.microsoft.com/office/drawing/2014/main" id="{630E151D-3E22-BE90-7A51-5ED7C9AD7C25}"/>
              </a:ext>
            </a:extLst>
          </p:cNvPr>
          <p:cNvSpPr>
            <a:spLocks noGrp="1"/>
          </p:cNvSpPr>
          <p:nvPr>
            <p:ph type="body" sz="quarter" idx="20"/>
          </p:nvPr>
        </p:nvSpPr>
        <p:spPr>
          <a:xfrm>
            <a:off x="1098143" y="3085049"/>
            <a:ext cx="2816352" cy="310896"/>
          </a:xfrm>
        </p:spPr>
        <p:txBody>
          <a:bodyPr rtlCol="0">
            <a:normAutofit/>
          </a:bodyPr>
          <a:lstStyle>
            <a:lvl1pPr marL="0" indent="0" algn="r">
              <a:lnSpc>
                <a:spcPct val="100000"/>
              </a:lnSpc>
              <a:spcBef>
                <a:spcPts val="0"/>
              </a:spcBef>
              <a:buNone/>
              <a:defRPr lang="tr-TR" sz="1400">
                <a:latin typeface="Arial" panose="020B0604020202020204" pitchFamily="34" charset="0"/>
                <a:cs typeface="Arial" panose="020B0604020202020204" pitchFamily="34" charset="0"/>
              </a:defRPr>
            </a:lvl1pPr>
          </a:lstStyle>
          <a:p>
            <a:pPr lvl="0" rtl="0"/>
            <a:r>
              <a:rPr lang="tr-TR"/>
              <a:t>Asıl metin stillerini düzenlemek için tıklayın</a:t>
            </a:r>
          </a:p>
        </p:txBody>
      </p:sp>
      <p:sp>
        <p:nvSpPr>
          <p:cNvPr id="54" name="Metin Yer Tutucusu 47">
            <a:extLst>
              <a:ext uri="{FF2B5EF4-FFF2-40B4-BE49-F238E27FC236}">
                <a16:creationId xmlns:a16="http://schemas.microsoft.com/office/drawing/2014/main" id="{6A448965-125C-6EED-07B0-E98A656BBF34}"/>
              </a:ext>
            </a:extLst>
          </p:cNvPr>
          <p:cNvSpPr>
            <a:spLocks noGrp="1"/>
          </p:cNvSpPr>
          <p:nvPr>
            <p:ph type="body" sz="quarter" idx="21"/>
          </p:nvPr>
        </p:nvSpPr>
        <p:spPr>
          <a:xfrm>
            <a:off x="8280067" y="3086146"/>
            <a:ext cx="2816352" cy="310896"/>
          </a:xfrm>
        </p:spPr>
        <p:txBody>
          <a:bodyPr rtlCol="0">
            <a:normAutofit/>
          </a:bodyPr>
          <a:lstStyle>
            <a:lvl1pPr marL="0" indent="0" algn="l">
              <a:lnSpc>
                <a:spcPct val="100000"/>
              </a:lnSpc>
              <a:spcBef>
                <a:spcPts val="0"/>
              </a:spcBef>
              <a:buNone/>
              <a:defRPr lang="tr-TR" sz="1400">
                <a:latin typeface="Arial" panose="020B0604020202020204" pitchFamily="34" charset="0"/>
                <a:cs typeface="Arial" panose="020B0604020202020204" pitchFamily="34" charset="0"/>
              </a:defRPr>
            </a:lvl1pPr>
          </a:lstStyle>
          <a:p>
            <a:pPr lvl="0" rtl="0"/>
            <a:r>
              <a:rPr lang="tr-TR"/>
              <a:t>Asıl metin stillerini düzenlemek için tıklayın</a:t>
            </a:r>
          </a:p>
        </p:txBody>
      </p:sp>
      <p:sp>
        <p:nvSpPr>
          <p:cNvPr id="72" name="Resim Yer Tutucusu 42">
            <a:extLst>
              <a:ext uri="{FF2B5EF4-FFF2-40B4-BE49-F238E27FC236}">
                <a16:creationId xmlns:a16="http://schemas.microsoft.com/office/drawing/2014/main" id="{9BD10ABF-0CBA-9D6F-30D9-4C5B717D2F65}"/>
              </a:ext>
            </a:extLst>
          </p:cNvPr>
          <p:cNvSpPr>
            <a:spLocks noGrp="1"/>
          </p:cNvSpPr>
          <p:nvPr>
            <p:ph type="pic" sz="quarter" idx="24"/>
          </p:nvPr>
        </p:nvSpPr>
        <p:spPr>
          <a:xfrm>
            <a:off x="4332186" y="4662092"/>
            <a:ext cx="1389888" cy="1389888"/>
          </a:xfrm>
          <a:prstGeom prst="ellipse">
            <a:avLst/>
          </a:prstGeom>
          <a:solidFill>
            <a:schemeClr val="accent1">
              <a:lumMod val="20000"/>
              <a:lumOff val="80000"/>
            </a:schemeClr>
          </a:solidFill>
        </p:spPr>
        <p:txBody>
          <a:bodyPr rtlCol="0" anchor="ctr">
            <a:normAutofit/>
          </a:bodyPr>
          <a:lstStyle>
            <a:lvl1pPr marL="0" indent="0" algn="ctr">
              <a:buNone/>
              <a:defRPr lang="tr-TR" sz="800"/>
            </a:lvl1pPr>
          </a:lstStyle>
          <a:p>
            <a:pPr rtl="0"/>
            <a:r>
              <a:rPr lang="tr-TR"/>
              <a:t>Resim eklemek için simgeye tıklayın</a:t>
            </a:r>
            <a:endParaRPr lang="tr-TR" dirty="0"/>
          </a:p>
        </p:txBody>
      </p:sp>
      <p:sp>
        <p:nvSpPr>
          <p:cNvPr id="73" name="Resim Yer Tutucusu 42">
            <a:extLst>
              <a:ext uri="{FF2B5EF4-FFF2-40B4-BE49-F238E27FC236}">
                <a16:creationId xmlns:a16="http://schemas.microsoft.com/office/drawing/2014/main" id="{BA07108E-6273-D8A7-4270-9E51F53721B6}"/>
              </a:ext>
            </a:extLst>
          </p:cNvPr>
          <p:cNvSpPr>
            <a:spLocks noGrp="1"/>
          </p:cNvSpPr>
          <p:nvPr>
            <p:ph type="pic" sz="quarter" idx="25"/>
          </p:nvPr>
        </p:nvSpPr>
        <p:spPr>
          <a:xfrm>
            <a:off x="6469928" y="4662092"/>
            <a:ext cx="1389888" cy="1389888"/>
          </a:xfrm>
          <a:prstGeom prst="ellipse">
            <a:avLst/>
          </a:prstGeom>
          <a:solidFill>
            <a:schemeClr val="accent4">
              <a:lumMod val="20000"/>
              <a:lumOff val="80000"/>
            </a:schemeClr>
          </a:solidFill>
        </p:spPr>
        <p:txBody>
          <a:bodyPr rtlCol="0" anchor="ctr">
            <a:normAutofit/>
          </a:bodyPr>
          <a:lstStyle>
            <a:lvl1pPr marL="0" indent="0" algn="ctr">
              <a:buNone/>
              <a:defRPr lang="tr-TR" sz="800"/>
            </a:lvl1pPr>
          </a:lstStyle>
          <a:p>
            <a:pPr rtl="0"/>
            <a:r>
              <a:rPr lang="tr-TR"/>
              <a:t>Resim eklemek için simgeye tıklayın</a:t>
            </a:r>
            <a:endParaRPr lang="tr-TR" dirty="0"/>
          </a:p>
        </p:txBody>
      </p:sp>
      <p:sp>
        <p:nvSpPr>
          <p:cNvPr id="56" name="Metin Yer Tutucusu 47">
            <a:extLst>
              <a:ext uri="{FF2B5EF4-FFF2-40B4-BE49-F238E27FC236}">
                <a16:creationId xmlns:a16="http://schemas.microsoft.com/office/drawing/2014/main" id="{6E2529DA-6F13-4B74-5C48-2FDB0911FFF1}"/>
              </a:ext>
            </a:extLst>
          </p:cNvPr>
          <p:cNvSpPr>
            <a:spLocks noGrp="1"/>
          </p:cNvSpPr>
          <p:nvPr>
            <p:ph type="body" sz="quarter" idx="23"/>
          </p:nvPr>
        </p:nvSpPr>
        <p:spPr>
          <a:xfrm>
            <a:off x="8284732" y="5337865"/>
            <a:ext cx="2816352" cy="310896"/>
          </a:xfrm>
        </p:spPr>
        <p:txBody>
          <a:bodyPr rtlCol="0">
            <a:normAutofit/>
          </a:bodyPr>
          <a:lstStyle>
            <a:lvl1pPr marL="0" indent="0" algn="l">
              <a:lnSpc>
                <a:spcPct val="100000"/>
              </a:lnSpc>
              <a:spcBef>
                <a:spcPts val="0"/>
              </a:spcBef>
              <a:buNone/>
              <a:defRPr lang="tr-TR" sz="1400">
                <a:latin typeface="Arial" panose="020B0604020202020204" pitchFamily="34" charset="0"/>
                <a:cs typeface="Arial" panose="020B0604020202020204" pitchFamily="34" charset="0"/>
              </a:defRPr>
            </a:lvl1pPr>
          </a:lstStyle>
          <a:p>
            <a:pPr lvl="0" rtl="0"/>
            <a:r>
              <a:rPr lang="tr-TR"/>
              <a:t>Asıl metin stillerini düzenlemek için tıklayın</a:t>
            </a:r>
          </a:p>
        </p:txBody>
      </p:sp>
      <p:sp>
        <p:nvSpPr>
          <p:cNvPr id="74" name="Metin Yer Tutucusu 47">
            <a:extLst>
              <a:ext uri="{FF2B5EF4-FFF2-40B4-BE49-F238E27FC236}">
                <a16:creationId xmlns:a16="http://schemas.microsoft.com/office/drawing/2014/main" id="{DDB95F67-F2A0-C836-D292-8E7A6E4B1CC7}"/>
              </a:ext>
            </a:extLst>
          </p:cNvPr>
          <p:cNvSpPr>
            <a:spLocks noGrp="1"/>
          </p:cNvSpPr>
          <p:nvPr>
            <p:ph type="body" sz="quarter" idx="22"/>
          </p:nvPr>
        </p:nvSpPr>
        <p:spPr>
          <a:xfrm>
            <a:off x="1107814" y="5335932"/>
            <a:ext cx="2816352" cy="310896"/>
          </a:xfrm>
        </p:spPr>
        <p:txBody>
          <a:bodyPr rtlCol="0">
            <a:normAutofit/>
          </a:bodyPr>
          <a:lstStyle>
            <a:lvl1pPr marL="0" indent="0" algn="r">
              <a:lnSpc>
                <a:spcPct val="100000"/>
              </a:lnSpc>
              <a:spcBef>
                <a:spcPts val="0"/>
              </a:spcBef>
              <a:buNone/>
              <a:defRPr lang="tr-TR" sz="1400">
                <a:latin typeface="Arial" panose="020B0604020202020204" pitchFamily="34" charset="0"/>
                <a:cs typeface="Arial" panose="020B0604020202020204" pitchFamily="34" charset="0"/>
              </a:defRPr>
            </a:lvl1pPr>
          </a:lstStyle>
          <a:p>
            <a:pPr lvl="0" rtl="0"/>
            <a:r>
              <a:rPr lang="tr-TR"/>
              <a:t>Asıl metin stillerini düzenlemek için tıklayın</a:t>
            </a:r>
          </a:p>
        </p:txBody>
      </p:sp>
      <p:sp>
        <p:nvSpPr>
          <p:cNvPr id="3" name="Alt Bilgi Yer Tutucusu 2">
            <a:extLst>
              <a:ext uri="{FF2B5EF4-FFF2-40B4-BE49-F238E27FC236}">
                <a16:creationId xmlns:a16="http://schemas.microsoft.com/office/drawing/2014/main" id="{6CC414FD-C705-79D9-78A9-63DB36DC2A3B}"/>
              </a:ext>
            </a:extLst>
          </p:cNvPr>
          <p:cNvSpPr>
            <a:spLocks noGrp="1"/>
          </p:cNvSpPr>
          <p:nvPr>
            <p:ph type="ftr" sz="quarter" idx="26"/>
          </p:nvPr>
        </p:nvSpPr>
        <p:spPr/>
        <p:txBody>
          <a:bodyPr rtlCol="0"/>
          <a:lstStyle>
            <a:defPPr>
              <a:defRPr lang="tr-TR"/>
            </a:defPPr>
          </a:lstStyle>
          <a:p>
            <a:pPr rtl="0"/>
            <a:endParaRPr lang="tr-TR" dirty="0"/>
          </a:p>
        </p:txBody>
      </p:sp>
      <p:sp>
        <p:nvSpPr>
          <p:cNvPr id="7" name="Slayt Numarası Yer Tutucusu 6">
            <a:extLst>
              <a:ext uri="{FF2B5EF4-FFF2-40B4-BE49-F238E27FC236}">
                <a16:creationId xmlns:a16="http://schemas.microsoft.com/office/drawing/2014/main" id="{3DDD574B-2DC0-07BF-5573-0917979F78EA}"/>
              </a:ext>
            </a:extLst>
          </p:cNvPr>
          <p:cNvSpPr>
            <a:spLocks noGrp="1"/>
          </p:cNvSpPr>
          <p:nvPr>
            <p:ph type="sldNum" sz="quarter" idx="27"/>
          </p:nvPr>
        </p:nvSpPr>
        <p:spPr/>
        <p:txBody>
          <a:bodyPr rtlCol="0"/>
          <a:lstStyle>
            <a:defPPr>
              <a:defRPr lang="tr-TR"/>
            </a:defPPr>
          </a:lstStyle>
          <a:p>
            <a:pPr rtl="0"/>
            <a:fld id="{CC43B8D3-9A08-F84C-9DD4-44948BA52D4B}" type="slidenum">
              <a:rPr lang="tr-TR" smtClean="0"/>
              <a:pPr/>
              <a:t>‹#›</a:t>
            </a:fld>
            <a:endParaRPr lang="tr-TR" dirty="0"/>
          </a:p>
        </p:txBody>
      </p:sp>
    </p:spTree>
    <p:extLst>
      <p:ext uri="{BB962C8B-B14F-4D97-AF65-F5344CB8AC3E}">
        <p14:creationId xmlns:p14="http://schemas.microsoft.com/office/powerpoint/2010/main" val="22817808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Ekip - x8">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15B61940-E61B-59FA-753F-E3122D288C5B}"/>
              </a:ext>
            </a:extLst>
          </p:cNvPr>
          <p:cNvSpPr/>
          <p:nvPr userDrawn="1"/>
        </p:nvSpPr>
        <p:spPr>
          <a:xfrm>
            <a:off x="1314365" y="1922787"/>
            <a:ext cx="1591489" cy="159148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tr-TR"/>
            </a:defPPr>
          </a:lstStyle>
          <a:p>
            <a:pPr algn="ctr" rtl="0"/>
            <a:endParaRPr lang="tr-TR" dirty="0">
              <a:solidFill>
                <a:schemeClr val="accent4"/>
              </a:solidFill>
            </a:endParaRPr>
          </a:p>
        </p:txBody>
      </p:sp>
      <p:sp>
        <p:nvSpPr>
          <p:cNvPr id="9" name="Oval 8">
            <a:extLst>
              <a:ext uri="{FF2B5EF4-FFF2-40B4-BE49-F238E27FC236}">
                <a16:creationId xmlns:a16="http://schemas.microsoft.com/office/drawing/2014/main" id="{148AA701-7A67-C49D-4314-407AF753DDE7}"/>
              </a:ext>
            </a:extLst>
          </p:cNvPr>
          <p:cNvSpPr/>
          <p:nvPr userDrawn="1"/>
        </p:nvSpPr>
        <p:spPr>
          <a:xfrm>
            <a:off x="3895640" y="1922787"/>
            <a:ext cx="1591489" cy="159148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tr-TR"/>
            </a:defPPr>
          </a:lstStyle>
          <a:p>
            <a:pPr algn="ctr" rtl="0"/>
            <a:endParaRPr lang="tr-TR" dirty="0">
              <a:solidFill>
                <a:schemeClr val="accent4"/>
              </a:solidFill>
            </a:endParaRPr>
          </a:p>
        </p:txBody>
      </p:sp>
      <p:sp>
        <p:nvSpPr>
          <p:cNvPr id="14" name="Oval 13">
            <a:extLst>
              <a:ext uri="{FF2B5EF4-FFF2-40B4-BE49-F238E27FC236}">
                <a16:creationId xmlns:a16="http://schemas.microsoft.com/office/drawing/2014/main" id="{7CC8E6E4-F551-385C-FB82-E0DC1F41683A}"/>
              </a:ext>
            </a:extLst>
          </p:cNvPr>
          <p:cNvSpPr/>
          <p:nvPr userDrawn="1"/>
        </p:nvSpPr>
        <p:spPr>
          <a:xfrm>
            <a:off x="6476915" y="1922787"/>
            <a:ext cx="1591489" cy="159148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tr-TR"/>
            </a:defPPr>
          </a:lstStyle>
          <a:p>
            <a:pPr algn="ctr" rtl="0"/>
            <a:endParaRPr lang="tr-TR" dirty="0">
              <a:solidFill>
                <a:schemeClr val="accent4"/>
              </a:solidFill>
            </a:endParaRPr>
          </a:p>
        </p:txBody>
      </p:sp>
      <p:sp>
        <p:nvSpPr>
          <p:cNvPr id="18" name="Oval 17">
            <a:extLst>
              <a:ext uri="{FF2B5EF4-FFF2-40B4-BE49-F238E27FC236}">
                <a16:creationId xmlns:a16="http://schemas.microsoft.com/office/drawing/2014/main" id="{D29C42C5-603C-FCCB-D730-0AD61CFA4CC2}"/>
              </a:ext>
            </a:extLst>
          </p:cNvPr>
          <p:cNvSpPr/>
          <p:nvPr userDrawn="1"/>
        </p:nvSpPr>
        <p:spPr>
          <a:xfrm>
            <a:off x="9058190" y="1922787"/>
            <a:ext cx="1591489" cy="159148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tr-TR"/>
            </a:defPPr>
          </a:lstStyle>
          <a:p>
            <a:pPr algn="ctr" rtl="0"/>
            <a:endParaRPr lang="tr-TR" dirty="0">
              <a:solidFill>
                <a:schemeClr val="accent4"/>
              </a:solidFill>
            </a:endParaRPr>
          </a:p>
        </p:txBody>
      </p:sp>
      <p:sp>
        <p:nvSpPr>
          <p:cNvPr id="77" name="Dikdörtgen 76">
            <a:extLst>
              <a:ext uri="{FF2B5EF4-FFF2-40B4-BE49-F238E27FC236}">
                <a16:creationId xmlns:a16="http://schemas.microsoft.com/office/drawing/2014/main" id="{06608174-ED17-1D4B-48DF-EA532646C797}"/>
              </a:ext>
            </a:extLst>
          </p:cNvPr>
          <p:cNvSpPr/>
          <p:nvPr userDrawn="1"/>
        </p:nvSpPr>
        <p:spPr>
          <a:xfrm>
            <a:off x="732271" y="723899"/>
            <a:ext cx="10727977" cy="780809"/>
          </a:xfrm>
          <a:prstGeom prst="rect">
            <a:avLst/>
          </a:prstGeom>
          <a:solidFill>
            <a:schemeClr val="bg2"/>
          </a:solid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tr-TR"/>
            </a:defPPr>
          </a:lstStyle>
          <a:p>
            <a:pPr algn="ctr" rtl="0"/>
            <a:endParaRPr lang="tr-TR" dirty="0"/>
          </a:p>
        </p:txBody>
      </p:sp>
      <p:sp>
        <p:nvSpPr>
          <p:cNvPr id="79" name="Dikdörtgen 78">
            <a:extLst>
              <a:ext uri="{FF2B5EF4-FFF2-40B4-BE49-F238E27FC236}">
                <a16:creationId xmlns:a16="http://schemas.microsoft.com/office/drawing/2014/main" id="{941AE0A6-2671-E79C-548D-3AA4D5D9CB11}"/>
              </a:ext>
            </a:extLst>
          </p:cNvPr>
          <p:cNvSpPr/>
          <p:nvPr userDrawn="1"/>
        </p:nvSpPr>
        <p:spPr>
          <a:xfrm>
            <a:off x="732271" y="404734"/>
            <a:ext cx="10727977" cy="319166"/>
          </a:xfrm>
          <a:prstGeom prst="rect">
            <a:avLst/>
          </a:prstGeom>
          <a:solidFill>
            <a:schemeClr val="tx2"/>
          </a:solid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tr-TR"/>
            </a:defPPr>
          </a:lstStyle>
          <a:p>
            <a:pPr algn="ctr" rtl="0"/>
            <a:endParaRPr lang="tr-TR" dirty="0"/>
          </a:p>
        </p:txBody>
      </p:sp>
      <p:cxnSp>
        <p:nvCxnSpPr>
          <p:cNvPr id="81" name="Düz Bağlayıcı 80">
            <a:extLst>
              <a:ext uri="{FF2B5EF4-FFF2-40B4-BE49-F238E27FC236}">
                <a16:creationId xmlns:a16="http://schemas.microsoft.com/office/drawing/2014/main" id="{42152D0E-B03D-CC17-D0CC-650AE3953FCF}"/>
              </a:ext>
            </a:extLst>
          </p:cNvPr>
          <p:cNvCxnSpPr>
            <a:cxnSpLocks/>
          </p:cNvCxnSpPr>
          <p:nvPr userDrawn="1"/>
        </p:nvCxnSpPr>
        <p:spPr>
          <a:xfrm>
            <a:off x="1655064" y="722376"/>
            <a:ext cx="0" cy="780808"/>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pic>
        <p:nvPicPr>
          <p:cNvPr id="83" name="Grafik 82">
            <a:extLst>
              <a:ext uri="{FF2B5EF4-FFF2-40B4-BE49-F238E27FC236}">
                <a16:creationId xmlns:a16="http://schemas.microsoft.com/office/drawing/2014/main" id="{65438DF6-6622-6EE4-F01A-D199CAE96D9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3498771">
            <a:off x="868523" y="778989"/>
            <a:ext cx="660389" cy="660389"/>
          </a:xfrm>
          <a:prstGeom prst="rect">
            <a:avLst/>
          </a:prstGeom>
        </p:spPr>
      </p:pic>
      <p:cxnSp>
        <p:nvCxnSpPr>
          <p:cNvPr id="85" name="Düz Bağlayıcı 84">
            <a:extLst>
              <a:ext uri="{FF2B5EF4-FFF2-40B4-BE49-F238E27FC236}">
                <a16:creationId xmlns:a16="http://schemas.microsoft.com/office/drawing/2014/main" id="{9712EE3B-E131-C405-FCA7-8263094DF01B}"/>
              </a:ext>
            </a:extLst>
          </p:cNvPr>
          <p:cNvCxnSpPr>
            <a:cxnSpLocks/>
          </p:cNvCxnSpPr>
          <p:nvPr userDrawn="1"/>
        </p:nvCxnSpPr>
        <p:spPr>
          <a:xfrm>
            <a:off x="2593735" y="718779"/>
            <a:ext cx="0" cy="780808"/>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sp>
        <p:nvSpPr>
          <p:cNvPr id="10" name="Metin Yer Tutucusu 9">
            <a:extLst>
              <a:ext uri="{FF2B5EF4-FFF2-40B4-BE49-F238E27FC236}">
                <a16:creationId xmlns:a16="http://schemas.microsoft.com/office/drawing/2014/main" id="{3660BA33-D95F-4C82-419E-ADBE0C891558}"/>
              </a:ext>
            </a:extLst>
          </p:cNvPr>
          <p:cNvSpPr>
            <a:spLocks noGrp="1"/>
          </p:cNvSpPr>
          <p:nvPr>
            <p:ph type="body" sz="quarter" idx="13" hasCustomPrompt="1"/>
          </p:nvPr>
        </p:nvSpPr>
        <p:spPr>
          <a:xfrm>
            <a:off x="1815806" y="793971"/>
            <a:ext cx="621792" cy="621792"/>
          </a:xfrm>
          <a:prstGeom prst="ellipse">
            <a:avLst/>
          </a:prstGeom>
          <a:solidFill>
            <a:schemeClr val="tx2"/>
          </a:solidFill>
        </p:spPr>
        <p:txBody>
          <a:bodyPr lIns="0" tIns="0" rIns="0" bIns="0" rtlCol="0" anchor="t" anchorCtr="0">
            <a:noAutofit/>
          </a:bodyPr>
          <a:lstStyle>
            <a:lvl1pPr marL="0" indent="0" algn="ctr">
              <a:lnSpc>
                <a:spcPct val="100000"/>
              </a:lnSpc>
              <a:spcBef>
                <a:spcPts val="0"/>
              </a:spcBef>
              <a:buNone/>
              <a:defRPr lang="tr-TR" sz="3200" b="0">
                <a:noFill/>
              </a:defRPr>
            </a:lvl1pPr>
          </a:lstStyle>
          <a:p>
            <a:pPr lvl="0" rtl="0"/>
            <a:r>
              <a:rPr lang="tr-TR"/>
              <a:t>X</a:t>
            </a:r>
          </a:p>
        </p:txBody>
      </p:sp>
      <p:sp>
        <p:nvSpPr>
          <p:cNvPr id="45" name="Resim Yer Tutucusu 42">
            <a:extLst>
              <a:ext uri="{FF2B5EF4-FFF2-40B4-BE49-F238E27FC236}">
                <a16:creationId xmlns:a16="http://schemas.microsoft.com/office/drawing/2014/main" id="{085DE0BA-CA08-ED26-0A53-02D6FB619788}"/>
              </a:ext>
            </a:extLst>
          </p:cNvPr>
          <p:cNvSpPr>
            <a:spLocks noGrp="1" noChangeAspect="1"/>
          </p:cNvSpPr>
          <p:nvPr>
            <p:ph type="pic" sz="quarter" idx="14"/>
          </p:nvPr>
        </p:nvSpPr>
        <p:spPr>
          <a:xfrm>
            <a:off x="1524893" y="2133315"/>
            <a:ext cx="1170432" cy="1170432"/>
          </a:xfrm>
          <a:prstGeom prst="ellipse">
            <a:avLst/>
          </a:prstGeom>
          <a:solidFill>
            <a:schemeClr val="accent2">
              <a:lumMod val="20000"/>
              <a:lumOff val="80000"/>
            </a:schemeClr>
          </a:solidFill>
        </p:spPr>
        <p:txBody>
          <a:bodyPr rtlCol="0" anchor="ctr">
            <a:normAutofit/>
          </a:bodyPr>
          <a:lstStyle>
            <a:lvl1pPr marL="0" indent="0" algn="ctr">
              <a:buNone/>
              <a:defRPr lang="tr-TR" sz="800"/>
            </a:lvl1pPr>
          </a:lstStyle>
          <a:p>
            <a:pPr rtl="0"/>
            <a:r>
              <a:rPr lang="tr-TR"/>
              <a:t>Resim eklemek için simgeye tıklayın</a:t>
            </a:r>
            <a:endParaRPr lang="tr-TR" dirty="0"/>
          </a:p>
        </p:txBody>
      </p:sp>
      <p:sp>
        <p:nvSpPr>
          <p:cNvPr id="46" name="Resim Yer Tutucusu 42">
            <a:extLst>
              <a:ext uri="{FF2B5EF4-FFF2-40B4-BE49-F238E27FC236}">
                <a16:creationId xmlns:a16="http://schemas.microsoft.com/office/drawing/2014/main" id="{70F05177-1747-10FB-B022-0A36F8F91931}"/>
              </a:ext>
            </a:extLst>
          </p:cNvPr>
          <p:cNvSpPr>
            <a:spLocks noGrp="1" noChangeAspect="1"/>
          </p:cNvSpPr>
          <p:nvPr>
            <p:ph type="pic" sz="quarter" idx="15"/>
          </p:nvPr>
        </p:nvSpPr>
        <p:spPr>
          <a:xfrm>
            <a:off x="4106168" y="2133315"/>
            <a:ext cx="1170432" cy="1170432"/>
          </a:xfrm>
          <a:prstGeom prst="ellipse">
            <a:avLst/>
          </a:prstGeom>
          <a:solidFill>
            <a:schemeClr val="bg1">
              <a:lumMod val="95000"/>
            </a:schemeClr>
          </a:solidFill>
        </p:spPr>
        <p:txBody>
          <a:bodyPr rtlCol="0" anchor="ctr">
            <a:normAutofit/>
          </a:bodyPr>
          <a:lstStyle>
            <a:lvl1pPr marL="0" indent="0" algn="ctr">
              <a:buNone/>
              <a:defRPr lang="tr-TR" sz="800"/>
            </a:lvl1pPr>
          </a:lstStyle>
          <a:p>
            <a:pPr rtl="0"/>
            <a:r>
              <a:rPr lang="tr-TR"/>
              <a:t>Resim eklemek için simgeye tıklayın</a:t>
            </a:r>
            <a:endParaRPr lang="tr-TR" dirty="0"/>
          </a:p>
        </p:txBody>
      </p:sp>
      <p:sp>
        <p:nvSpPr>
          <p:cNvPr id="50" name="Metin Yer Tutucusu 47">
            <a:extLst>
              <a:ext uri="{FF2B5EF4-FFF2-40B4-BE49-F238E27FC236}">
                <a16:creationId xmlns:a16="http://schemas.microsoft.com/office/drawing/2014/main" id="{485E5AFC-758F-34A6-2FEC-6042921AB73B}"/>
              </a:ext>
            </a:extLst>
          </p:cNvPr>
          <p:cNvSpPr>
            <a:spLocks noGrp="1"/>
          </p:cNvSpPr>
          <p:nvPr>
            <p:ph type="body" sz="quarter" idx="18"/>
          </p:nvPr>
        </p:nvSpPr>
        <p:spPr>
          <a:xfrm>
            <a:off x="6053328" y="3575304"/>
            <a:ext cx="2441448" cy="365760"/>
          </a:xfrm>
        </p:spPr>
        <p:txBody>
          <a:bodyPr rtlCol="0">
            <a:noAutofit/>
          </a:bodyPr>
          <a:lstStyle>
            <a:lvl1pPr marL="0" indent="0" algn="ctr">
              <a:lnSpc>
                <a:spcPct val="100000"/>
              </a:lnSpc>
              <a:spcBef>
                <a:spcPts val="0"/>
              </a:spcBef>
              <a:buNone/>
              <a:defRPr lang="tr-TR" sz="1600"/>
            </a:lvl1pPr>
          </a:lstStyle>
          <a:p>
            <a:pPr lvl="0" rtl="0"/>
            <a:r>
              <a:rPr lang="tr-TR"/>
              <a:t>Asıl metin stillerini düzenlemek için tıklayın</a:t>
            </a:r>
          </a:p>
        </p:txBody>
      </p:sp>
      <p:sp>
        <p:nvSpPr>
          <p:cNvPr id="51" name="Metin Yer Tutucusu 47">
            <a:extLst>
              <a:ext uri="{FF2B5EF4-FFF2-40B4-BE49-F238E27FC236}">
                <a16:creationId xmlns:a16="http://schemas.microsoft.com/office/drawing/2014/main" id="{298713CC-F6D5-ED75-901B-4121FEC84360}"/>
              </a:ext>
            </a:extLst>
          </p:cNvPr>
          <p:cNvSpPr>
            <a:spLocks noGrp="1"/>
          </p:cNvSpPr>
          <p:nvPr>
            <p:ph type="body" sz="quarter" idx="19"/>
          </p:nvPr>
        </p:nvSpPr>
        <p:spPr>
          <a:xfrm>
            <a:off x="8631936" y="3575304"/>
            <a:ext cx="2441448" cy="365760"/>
          </a:xfrm>
        </p:spPr>
        <p:txBody>
          <a:bodyPr rtlCol="0">
            <a:noAutofit/>
          </a:bodyPr>
          <a:lstStyle>
            <a:lvl1pPr marL="0" indent="0" algn="ctr">
              <a:lnSpc>
                <a:spcPct val="100000"/>
              </a:lnSpc>
              <a:spcBef>
                <a:spcPts val="0"/>
              </a:spcBef>
              <a:buNone/>
              <a:defRPr lang="tr-TR" sz="1600"/>
            </a:lvl1pPr>
          </a:lstStyle>
          <a:p>
            <a:pPr lvl="0" rtl="0"/>
            <a:r>
              <a:rPr lang="tr-TR"/>
              <a:t>Asıl metin stillerini düzenlemek için tıklayın</a:t>
            </a:r>
          </a:p>
        </p:txBody>
      </p:sp>
      <p:sp>
        <p:nvSpPr>
          <p:cNvPr id="57" name="Metin Yer Tutucusu 47">
            <a:extLst>
              <a:ext uri="{FF2B5EF4-FFF2-40B4-BE49-F238E27FC236}">
                <a16:creationId xmlns:a16="http://schemas.microsoft.com/office/drawing/2014/main" id="{FD30C172-4265-C1CA-4368-B347D34C9F6D}"/>
              </a:ext>
            </a:extLst>
          </p:cNvPr>
          <p:cNvSpPr>
            <a:spLocks noGrp="1"/>
          </p:cNvSpPr>
          <p:nvPr>
            <p:ph type="body" sz="quarter" idx="16"/>
          </p:nvPr>
        </p:nvSpPr>
        <p:spPr>
          <a:xfrm>
            <a:off x="886968" y="3575304"/>
            <a:ext cx="2441448" cy="365760"/>
          </a:xfrm>
        </p:spPr>
        <p:txBody>
          <a:bodyPr rtlCol="0">
            <a:noAutofit/>
          </a:bodyPr>
          <a:lstStyle>
            <a:lvl1pPr marL="0" indent="0" algn="ctr">
              <a:lnSpc>
                <a:spcPct val="100000"/>
              </a:lnSpc>
              <a:spcBef>
                <a:spcPts val="0"/>
              </a:spcBef>
              <a:buNone/>
              <a:defRPr lang="tr-TR" sz="1600"/>
            </a:lvl1pPr>
          </a:lstStyle>
          <a:p>
            <a:pPr lvl="0" rtl="0"/>
            <a:r>
              <a:rPr lang="tr-TR"/>
              <a:t>Asıl metin stillerini düzenlemek için tıklayın</a:t>
            </a:r>
          </a:p>
        </p:txBody>
      </p:sp>
      <p:sp>
        <p:nvSpPr>
          <p:cNvPr id="58" name="Metin Yer Tutucusu 47">
            <a:extLst>
              <a:ext uri="{FF2B5EF4-FFF2-40B4-BE49-F238E27FC236}">
                <a16:creationId xmlns:a16="http://schemas.microsoft.com/office/drawing/2014/main" id="{E6400DD4-A698-8FC3-4A8E-02EA10BB4BF9}"/>
              </a:ext>
            </a:extLst>
          </p:cNvPr>
          <p:cNvSpPr>
            <a:spLocks noGrp="1"/>
          </p:cNvSpPr>
          <p:nvPr>
            <p:ph type="body" sz="quarter" idx="17"/>
          </p:nvPr>
        </p:nvSpPr>
        <p:spPr>
          <a:xfrm>
            <a:off x="3474720" y="3575304"/>
            <a:ext cx="2441448" cy="365760"/>
          </a:xfrm>
        </p:spPr>
        <p:txBody>
          <a:bodyPr rtlCol="0">
            <a:noAutofit/>
          </a:bodyPr>
          <a:lstStyle>
            <a:lvl1pPr marL="0" indent="0" algn="ctr">
              <a:lnSpc>
                <a:spcPct val="100000"/>
              </a:lnSpc>
              <a:spcBef>
                <a:spcPts val="0"/>
              </a:spcBef>
              <a:buNone/>
              <a:defRPr lang="tr-TR" sz="1600"/>
            </a:lvl1pPr>
          </a:lstStyle>
          <a:p>
            <a:pPr lvl="0" rtl="0"/>
            <a:r>
              <a:rPr lang="tr-TR"/>
              <a:t>Asıl metin stillerini düzenlemek için tıklayın</a:t>
            </a:r>
          </a:p>
        </p:txBody>
      </p:sp>
      <p:sp>
        <p:nvSpPr>
          <p:cNvPr id="59" name="Metin Yer Tutucusu 47">
            <a:extLst>
              <a:ext uri="{FF2B5EF4-FFF2-40B4-BE49-F238E27FC236}">
                <a16:creationId xmlns:a16="http://schemas.microsoft.com/office/drawing/2014/main" id="{630E151D-3E22-BE90-7A51-5ED7C9AD7C25}"/>
              </a:ext>
            </a:extLst>
          </p:cNvPr>
          <p:cNvSpPr>
            <a:spLocks noGrp="1"/>
          </p:cNvSpPr>
          <p:nvPr>
            <p:ph type="body" sz="quarter" idx="20"/>
          </p:nvPr>
        </p:nvSpPr>
        <p:spPr>
          <a:xfrm>
            <a:off x="886968" y="3867912"/>
            <a:ext cx="2441448" cy="310896"/>
          </a:xfrm>
        </p:spPr>
        <p:txBody>
          <a:bodyPr rtlCol="0">
            <a:normAutofit/>
          </a:bodyPr>
          <a:lstStyle>
            <a:lvl1pPr marL="0" indent="0" algn="ctr">
              <a:lnSpc>
                <a:spcPct val="100000"/>
              </a:lnSpc>
              <a:spcBef>
                <a:spcPts val="0"/>
              </a:spcBef>
              <a:buNone/>
              <a:defRPr lang="tr-TR" sz="1400">
                <a:latin typeface="Arial" panose="020B0604020202020204" pitchFamily="34" charset="0"/>
                <a:cs typeface="Arial" panose="020B0604020202020204" pitchFamily="34" charset="0"/>
              </a:defRPr>
            </a:lvl1pPr>
          </a:lstStyle>
          <a:p>
            <a:pPr lvl="0" rtl="0"/>
            <a:r>
              <a:rPr lang="tr-TR"/>
              <a:t>Asıl metin stillerini düzenlemek için tıklayın</a:t>
            </a:r>
          </a:p>
        </p:txBody>
      </p:sp>
      <p:sp>
        <p:nvSpPr>
          <p:cNvPr id="54" name="Metin Yer Tutucusu 47">
            <a:extLst>
              <a:ext uri="{FF2B5EF4-FFF2-40B4-BE49-F238E27FC236}">
                <a16:creationId xmlns:a16="http://schemas.microsoft.com/office/drawing/2014/main" id="{6A448965-125C-6EED-07B0-E98A656BBF34}"/>
              </a:ext>
            </a:extLst>
          </p:cNvPr>
          <p:cNvSpPr>
            <a:spLocks noGrp="1"/>
          </p:cNvSpPr>
          <p:nvPr>
            <p:ph type="body" sz="quarter" idx="21"/>
          </p:nvPr>
        </p:nvSpPr>
        <p:spPr>
          <a:xfrm>
            <a:off x="3474720" y="3867912"/>
            <a:ext cx="2441448" cy="310896"/>
          </a:xfrm>
        </p:spPr>
        <p:txBody>
          <a:bodyPr rtlCol="0">
            <a:normAutofit/>
          </a:bodyPr>
          <a:lstStyle>
            <a:lvl1pPr marL="0" indent="0" algn="ctr">
              <a:lnSpc>
                <a:spcPct val="100000"/>
              </a:lnSpc>
              <a:spcBef>
                <a:spcPts val="0"/>
              </a:spcBef>
              <a:buNone/>
              <a:defRPr lang="tr-TR" sz="1400">
                <a:latin typeface="Arial" panose="020B0604020202020204" pitchFamily="34" charset="0"/>
                <a:cs typeface="Arial" panose="020B0604020202020204" pitchFamily="34" charset="0"/>
              </a:defRPr>
            </a:lvl1pPr>
          </a:lstStyle>
          <a:p>
            <a:pPr lvl="0" rtl="0"/>
            <a:r>
              <a:rPr lang="tr-TR"/>
              <a:t>Asıl metin stillerini düzenlemek için tıklayın</a:t>
            </a:r>
          </a:p>
        </p:txBody>
      </p:sp>
      <p:sp>
        <p:nvSpPr>
          <p:cNvPr id="72" name="Resim Yer Tutucusu 42">
            <a:extLst>
              <a:ext uri="{FF2B5EF4-FFF2-40B4-BE49-F238E27FC236}">
                <a16:creationId xmlns:a16="http://schemas.microsoft.com/office/drawing/2014/main" id="{9BD10ABF-0CBA-9D6F-30D9-4C5B717D2F65}"/>
              </a:ext>
            </a:extLst>
          </p:cNvPr>
          <p:cNvSpPr>
            <a:spLocks noGrp="1" noChangeAspect="1"/>
          </p:cNvSpPr>
          <p:nvPr>
            <p:ph type="pic" sz="quarter" idx="24"/>
          </p:nvPr>
        </p:nvSpPr>
        <p:spPr>
          <a:xfrm>
            <a:off x="6687443" y="2133315"/>
            <a:ext cx="1170432" cy="1170432"/>
          </a:xfrm>
          <a:prstGeom prst="ellipse">
            <a:avLst/>
          </a:prstGeom>
          <a:solidFill>
            <a:schemeClr val="accent1">
              <a:lumMod val="20000"/>
              <a:lumOff val="80000"/>
            </a:schemeClr>
          </a:solidFill>
        </p:spPr>
        <p:txBody>
          <a:bodyPr rtlCol="0" anchor="ctr">
            <a:normAutofit/>
          </a:bodyPr>
          <a:lstStyle>
            <a:lvl1pPr marL="0" indent="0" algn="ctr">
              <a:buNone/>
              <a:defRPr lang="tr-TR" sz="800"/>
            </a:lvl1pPr>
          </a:lstStyle>
          <a:p>
            <a:pPr rtl="0"/>
            <a:r>
              <a:rPr lang="tr-TR"/>
              <a:t>Resim eklemek için simgeye tıklayın</a:t>
            </a:r>
            <a:endParaRPr lang="tr-TR" dirty="0"/>
          </a:p>
        </p:txBody>
      </p:sp>
      <p:sp>
        <p:nvSpPr>
          <p:cNvPr id="73" name="Resim Yer Tutucusu 42">
            <a:extLst>
              <a:ext uri="{FF2B5EF4-FFF2-40B4-BE49-F238E27FC236}">
                <a16:creationId xmlns:a16="http://schemas.microsoft.com/office/drawing/2014/main" id="{BA07108E-6273-D8A7-4270-9E51F53721B6}"/>
              </a:ext>
            </a:extLst>
          </p:cNvPr>
          <p:cNvSpPr>
            <a:spLocks noGrp="1" noChangeAspect="1"/>
          </p:cNvSpPr>
          <p:nvPr>
            <p:ph type="pic" sz="quarter" idx="25"/>
          </p:nvPr>
        </p:nvSpPr>
        <p:spPr>
          <a:xfrm>
            <a:off x="9268718" y="2133315"/>
            <a:ext cx="1170432" cy="1170432"/>
          </a:xfrm>
          <a:prstGeom prst="ellipse">
            <a:avLst/>
          </a:prstGeom>
          <a:solidFill>
            <a:schemeClr val="accent4">
              <a:lumMod val="20000"/>
              <a:lumOff val="80000"/>
            </a:schemeClr>
          </a:solidFill>
        </p:spPr>
        <p:txBody>
          <a:bodyPr rtlCol="0" anchor="ctr">
            <a:normAutofit/>
          </a:bodyPr>
          <a:lstStyle>
            <a:lvl1pPr marL="0" indent="0" algn="ctr">
              <a:buNone/>
              <a:defRPr lang="tr-TR" sz="800"/>
            </a:lvl1pPr>
          </a:lstStyle>
          <a:p>
            <a:pPr rtl="0"/>
            <a:r>
              <a:rPr lang="tr-TR"/>
              <a:t>Resim eklemek için simgeye tıklayın</a:t>
            </a:r>
            <a:endParaRPr lang="tr-TR" dirty="0"/>
          </a:p>
        </p:txBody>
      </p:sp>
      <p:sp>
        <p:nvSpPr>
          <p:cNvPr id="56" name="Metin Yer Tutucusu 47">
            <a:extLst>
              <a:ext uri="{FF2B5EF4-FFF2-40B4-BE49-F238E27FC236}">
                <a16:creationId xmlns:a16="http://schemas.microsoft.com/office/drawing/2014/main" id="{6E2529DA-6F13-4B74-5C48-2FDB0911FFF1}"/>
              </a:ext>
            </a:extLst>
          </p:cNvPr>
          <p:cNvSpPr>
            <a:spLocks noGrp="1"/>
          </p:cNvSpPr>
          <p:nvPr>
            <p:ph type="body" sz="quarter" idx="23"/>
          </p:nvPr>
        </p:nvSpPr>
        <p:spPr>
          <a:xfrm>
            <a:off x="8631936" y="3867912"/>
            <a:ext cx="2441448" cy="310896"/>
          </a:xfrm>
        </p:spPr>
        <p:txBody>
          <a:bodyPr rtlCol="0">
            <a:normAutofit/>
          </a:bodyPr>
          <a:lstStyle>
            <a:lvl1pPr marL="0" indent="0" algn="ctr">
              <a:lnSpc>
                <a:spcPct val="100000"/>
              </a:lnSpc>
              <a:spcBef>
                <a:spcPts val="0"/>
              </a:spcBef>
              <a:buNone/>
              <a:defRPr lang="tr-TR" sz="1400">
                <a:latin typeface="Arial" panose="020B0604020202020204" pitchFamily="34" charset="0"/>
                <a:cs typeface="Arial" panose="020B0604020202020204" pitchFamily="34" charset="0"/>
              </a:defRPr>
            </a:lvl1pPr>
          </a:lstStyle>
          <a:p>
            <a:pPr lvl="0" rtl="0"/>
            <a:r>
              <a:rPr lang="tr-TR"/>
              <a:t>Asıl metin stillerini düzenlemek için tıklayın</a:t>
            </a:r>
          </a:p>
        </p:txBody>
      </p:sp>
      <p:sp>
        <p:nvSpPr>
          <p:cNvPr id="74" name="Metin Yer Tutucusu 47">
            <a:extLst>
              <a:ext uri="{FF2B5EF4-FFF2-40B4-BE49-F238E27FC236}">
                <a16:creationId xmlns:a16="http://schemas.microsoft.com/office/drawing/2014/main" id="{DDB95F67-F2A0-C836-D292-8E7A6E4B1CC7}"/>
              </a:ext>
            </a:extLst>
          </p:cNvPr>
          <p:cNvSpPr>
            <a:spLocks noGrp="1"/>
          </p:cNvSpPr>
          <p:nvPr>
            <p:ph type="body" sz="quarter" idx="22"/>
          </p:nvPr>
        </p:nvSpPr>
        <p:spPr>
          <a:xfrm>
            <a:off x="6053328" y="3867912"/>
            <a:ext cx="2441448" cy="310896"/>
          </a:xfrm>
        </p:spPr>
        <p:txBody>
          <a:bodyPr rtlCol="0">
            <a:normAutofit/>
          </a:bodyPr>
          <a:lstStyle>
            <a:lvl1pPr marL="0" indent="0" algn="ctr">
              <a:lnSpc>
                <a:spcPct val="100000"/>
              </a:lnSpc>
              <a:spcBef>
                <a:spcPts val="0"/>
              </a:spcBef>
              <a:buNone/>
              <a:defRPr lang="tr-TR" sz="1400">
                <a:latin typeface="Arial" panose="020B0604020202020204" pitchFamily="34" charset="0"/>
                <a:cs typeface="Arial" panose="020B0604020202020204" pitchFamily="34" charset="0"/>
              </a:defRPr>
            </a:lvl1pPr>
          </a:lstStyle>
          <a:p>
            <a:pPr lvl="0" rtl="0"/>
            <a:r>
              <a:rPr lang="tr-TR"/>
              <a:t>Asıl metin stillerini düzenlemek için tıklayın</a:t>
            </a:r>
          </a:p>
        </p:txBody>
      </p:sp>
      <p:sp>
        <p:nvSpPr>
          <p:cNvPr id="75" name="Başlık 74">
            <a:extLst>
              <a:ext uri="{FF2B5EF4-FFF2-40B4-BE49-F238E27FC236}">
                <a16:creationId xmlns:a16="http://schemas.microsoft.com/office/drawing/2014/main" id="{45C7CFA5-6EFF-944C-B5AF-967956876692}"/>
              </a:ext>
            </a:extLst>
          </p:cNvPr>
          <p:cNvSpPr>
            <a:spLocks noGrp="1"/>
          </p:cNvSpPr>
          <p:nvPr>
            <p:ph type="title"/>
          </p:nvPr>
        </p:nvSpPr>
        <p:spPr/>
        <p:txBody>
          <a:bodyPr rtlCol="0"/>
          <a:lstStyle>
            <a:defPPr>
              <a:defRPr lang="tr-TR"/>
            </a:defPPr>
          </a:lstStyle>
          <a:p>
            <a:pPr rtl="0"/>
            <a:r>
              <a:rPr lang="tr-TR"/>
              <a:t>Asıl başlık stilini düzenlemek için tıklayın</a:t>
            </a:r>
          </a:p>
        </p:txBody>
      </p:sp>
      <p:sp>
        <p:nvSpPr>
          <p:cNvPr id="24" name="Oval 23">
            <a:extLst>
              <a:ext uri="{FF2B5EF4-FFF2-40B4-BE49-F238E27FC236}">
                <a16:creationId xmlns:a16="http://schemas.microsoft.com/office/drawing/2014/main" id="{DCCCB2D5-E906-485E-2E26-F407AF7990EE}"/>
              </a:ext>
            </a:extLst>
          </p:cNvPr>
          <p:cNvSpPr/>
          <p:nvPr userDrawn="1"/>
        </p:nvSpPr>
        <p:spPr>
          <a:xfrm>
            <a:off x="1314365" y="4348233"/>
            <a:ext cx="1591489" cy="159148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tr-TR"/>
            </a:defPPr>
          </a:lstStyle>
          <a:p>
            <a:pPr algn="ctr" rtl="0"/>
            <a:endParaRPr lang="tr-TR" dirty="0">
              <a:solidFill>
                <a:schemeClr val="accent4"/>
              </a:solidFill>
            </a:endParaRPr>
          </a:p>
        </p:txBody>
      </p:sp>
      <p:sp>
        <p:nvSpPr>
          <p:cNvPr id="26" name="Oval 25">
            <a:extLst>
              <a:ext uri="{FF2B5EF4-FFF2-40B4-BE49-F238E27FC236}">
                <a16:creationId xmlns:a16="http://schemas.microsoft.com/office/drawing/2014/main" id="{608273C2-3AD4-6120-E47A-26DB07BBD95D}"/>
              </a:ext>
            </a:extLst>
          </p:cNvPr>
          <p:cNvSpPr/>
          <p:nvPr userDrawn="1"/>
        </p:nvSpPr>
        <p:spPr>
          <a:xfrm>
            <a:off x="3895640" y="4348233"/>
            <a:ext cx="1591489" cy="159148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tr-TR"/>
            </a:defPPr>
          </a:lstStyle>
          <a:p>
            <a:pPr algn="ctr" rtl="0"/>
            <a:endParaRPr lang="tr-TR" dirty="0">
              <a:solidFill>
                <a:schemeClr val="accent4"/>
              </a:solidFill>
            </a:endParaRPr>
          </a:p>
        </p:txBody>
      </p:sp>
      <p:sp>
        <p:nvSpPr>
          <p:cNvPr id="28" name="Oval 27">
            <a:extLst>
              <a:ext uri="{FF2B5EF4-FFF2-40B4-BE49-F238E27FC236}">
                <a16:creationId xmlns:a16="http://schemas.microsoft.com/office/drawing/2014/main" id="{52F43D3C-5856-8C0F-0F96-72BD06ABE36F}"/>
              </a:ext>
            </a:extLst>
          </p:cNvPr>
          <p:cNvSpPr/>
          <p:nvPr userDrawn="1"/>
        </p:nvSpPr>
        <p:spPr>
          <a:xfrm>
            <a:off x="6476915" y="4348233"/>
            <a:ext cx="1591489" cy="159148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tr-TR"/>
            </a:defPPr>
          </a:lstStyle>
          <a:p>
            <a:pPr algn="ctr" rtl="0"/>
            <a:endParaRPr lang="tr-TR" dirty="0">
              <a:solidFill>
                <a:schemeClr val="accent4"/>
              </a:solidFill>
            </a:endParaRPr>
          </a:p>
        </p:txBody>
      </p:sp>
      <p:sp>
        <p:nvSpPr>
          <p:cNvPr id="30" name="Oval 29">
            <a:extLst>
              <a:ext uri="{FF2B5EF4-FFF2-40B4-BE49-F238E27FC236}">
                <a16:creationId xmlns:a16="http://schemas.microsoft.com/office/drawing/2014/main" id="{9185EECC-2E1F-A706-B285-3F50DE4E325D}"/>
              </a:ext>
            </a:extLst>
          </p:cNvPr>
          <p:cNvSpPr/>
          <p:nvPr userDrawn="1"/>
        </p:nvSpPr>
        <p:spPr>
          <a:xfrm>
            <a:off x="9058190" y="4348233"/>
            <a:ext cx="1591489" cy="159148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tr-TR"/>
            </a:defPPr>
          </a:lstStyle>
          <a:p>
            <a:pPr algn="ctr" rtl="0"/>
            <a:endParaRPr lang="tr-TR" dirty="0">
              <a:solidFill>
                <a:schemeClr val="accent4"/>
              </a:solidFill>
            </a:endParaRPr>
          </a:p>
        </p:txBody>
      </p:sp>
      <p:sp>
        <p:nvSpPr>
          <p:cNvPr id="31" name="Resim Yer Tutucusu 42">
            <a:extLst>
              <a:ext uri="{FF2B5EF4-FFF2-40B4-BE49-F238E27FC236}">
                <a16:creationId xmlns:a16="http://schemas.microsoft.com/office/drawing/2014/main" id="{68BB68C2-C6BF-C6F9-8006-0D20E4119CDC}"/>
              </a:ext>
            </a:extLst>
          </p:cNvPr>
          <p:cNvSpPr>
            <a:spLocks noGrp="1" noChangeAspect="1"/>
          </p:cNvSpPr>
          <p:nvPr>
            <p:ph type="pic" sz="quarter" idx="26"/>
          </p:nvPr>
        </p:nvSpPr>
        <p:spPr>
          <a:xfrm>
            <a:off x="1524893" y="4558761"/>
            <a:ext cx="1170432" cy="1170432"/>
          </a:xfrm>
          <a:prstGeom prst="ellipse">
            <a:avLst/>
          </a:prstGeom>
          <a:solidFill>
            <a:schemeClr val="accent4">
              <a:lumMod val="20000"/>
              <a:lumOff val="80000"/>
            </a:schemeClr>
          </a:solidFill>
        </p:spPr>
        <p:txBody>
          <a:bodyPr rtlCol="0" anchor="ctr">
            <a:normAutofit/>
          </a:bodyPr>
          <a:lstStyle>
            <a:lvl1pPr marL="0" indent="0" algn="ctr">
              <a:buNone/>
              <a:defRPr lang="tr-TR" sz="800"/>
            </a:lvl1pPr>
          </a:lstStyle>
          <a:p>
            <a:pPr rtl="0"/>
            <a:r>
              <a:rPr lang="tr-TR"/>
              <a:t>Resim eklemek için simgeye tıklayın</a:t>
            </a:r>
            <a:endParaRPr lang="tr-TR" dirty="0"/>
          </a:p>
        </p:txBody>
      </p:sp>
      <p:sp>
        <p:nvSpPr>
          <p:cNvPr id="32" name="Resim Yer Tutucusu 42">
            <a:extLst>
              <a:ext uri="{FF2B5EF4-FFF2-40B4-BE49-F238E27FC236}">
                <a16:creationId xmlns:a16="http://schemas.microsoft.com/office/drawing/2014/main" id="{7ED2CB41-D537-2DB4-7393-38B54A68A24F}"/>
              </a:ext>
            </a:extLst>
          </p:cNvPr>
          <p:cNvSpPr>
            <a:spLocks noGrp="1" noChangeAspect="1"/>
          </p:cNvSpPr>
          <p:nvPr>
            <p:ph type="pic" sz="quarter" idx="27"/>
          </p:nvPr>
        </p:nvSpPr>
        <p:spPr>
          <a:xfrm>
            <a:off x="4106168" y="4558761"/>
            <a:ext cx="1170432" cy="1170432"/>
          </a:xfrm>
          <a:prstGeom prst="ellipse">
            <a:avLst/>
          </a:prstGeom>
          <a:solidFill>
            <a:schemeClr val="accent1">
              <a:lumMod val="20000"/>
              <a:lumOff val="80000"/>
            </a:schemeClr>
          </a:solidFill>
        </p:spPr>
        <p:txBody>
          <a:bodyPr rtlCol="0" anchor="ctr">
            <a:normAutofit/>
          </a:bodyPr>
          <a:lstStyle>
            <a:lvl1pPr marL="0" indent="0" algn="ctr">
              <a:buNone/>
              <a:defRPr lang="tr-TR" sz="800"/>
            </a:lvl1pPr>
          </a:lstStyle>
          <a:p>
            <a:pPr rtl="0"/>
            <a:r>
              <a:rPr lang="tr-TR"/>
              <a:t>Resim eklemek için simgeye tıklayın</a:t>
            </a:r>
            <a:endParaRPr lang="tr-TR" dirty="0"/>
          </a:p>
        </p:txBody>
      </p:sp>
      <p:sp>
        <p:nvSpPr>
          <p:cNvPr id="33" name="Metin Yer Tutucusu 47">
            <a:extLst>
              <a:ext uri="{FF2B5EF4-FFF2-40B4-BE49-F238E27FC236}">
                <a16:creationId xmlns:a16="http://schemas.microsoft.com/office/drawing/2014/main" id="{BBFB738A-B417-1ECD-CD63-3482F41BC56C}"/>
              </a:ext>
            </a:extLst>
          </p:cNvPr>
          <p:cNvSpPr>
            <a:spLocks noGrp="1"/>
          </p:cNvSpPr>
          <p:nvPr>
            <p:ph type="body" sz="quarter" idx="28"/>
          </p:nvPr>
        </p:nvSpPr>
        <p:spPr>
          <a:xfrm>
            <a:off x="6053328" y="6000750"/>
            <a:ext cx="2441448" cy="365760"/>
          </a:xfrm>
        </p:spPr>
        <p:txBody>
          <a:bodyPr rtlCol="0">
            <a:noAutofit/>
          </a:bodyPr>
          <a:lstStyle>
            <a:lvl1pPr marL="0" indent="0" algn="ctr">
              <a:lnSpc>
                <a:spcPct val="100000"/>
              </a:lnSpc>
              <a:spcBef>
                <a:spcPts val="0"/>
              </a:spcBef>
              <a:buNone/>
              <a:defRPr lang="tr-TR" sz="1600"/>
            </a:lvl1pPr>
          </a:lstStyle>
          <a:p>
            <a:pPr lvl="0" rtl="0"/>
            <a:r>
              <a:rPr lang="tr-TR"/>
              <a:t>Asıl metin stillerini düzenlemek için tıklayın</a:t>
            </a:r>
          </a:p>
        </p:txBody>
      </p:sp>
      <p:sp>
        <p:nvSpPr>
          <p:cNvPr id="34" name="Metin Yer Tutucusu 47">
            <a:extLst>
              <a:ext uri="{FF2B5EF4-FFF2-40B4-BE49-F238E27FC236}">
                <a16:creationId xmlns:a16="http://schemas.microsoft.com/office/drawing/2014/main" id="{2D5357B5-C3E2-7F93-1D38-5A371EEEF566}"/>
              </a:ext>
            </a:extLst>
          </p:cNvPr>
          <p:cNvSpPr>
            <a:spLocks noGrp="1"/>
          </p:cNvSpPr>
          <p:nvPr>
            <p:ph type="body" sz="quarter" idx="29"/>
          </p:nvPr>
        </p:nvSpPr>
        <p:spPr>
          <a:xfrm>
            <a:off x="8631936" y="6000750"/>
            <a:ext cx="2441448" cy="365760"/>
          </a:xfrm>
        </p:spPr>
        <p:txBody>
          <a:bodyPr rtlCol="0">
            <a:noAutofit/>
          </a:bodyPr>
          <a:lstStyle>
            <a:lvl1pPr marL="0" indent="0" algn="ctr">
              <a:lnSpc>
                <a:spcPct val="100000"/>
              </a:lnSpc>
              <a:spcBef>
                <a:spcPts val="0"/>
              </a:spcBef>
              <a:buNone/>
              <a:defRPr lang="tr-TR" sz="1600"/>
            </a:lvl1pPr>
          </a:lstStyle>
          <a:p>
            <a:pPr lvl="0" rtl="0"/>
            <a:r>
              <a:rPr lang="tr-TR"/>
              <a:t>Asıl metin stillerini düzenlemek için tıklayın</a:t>
            </a:r>
          </a:p>
        </p:txBody>
      </p:sp>
      <p:sp>
        <p:nvSpPr>
          <p:cNvPr id="35" name="Metin Yer Tutucusu 47">
            <a:extLst>
              <a:ext uri="{FF2B5EF4-FFF2-40B4-BE49-F238E27FC236}">
                <a16:creationId xmlns:a16="http://schemas.microsoft.com/office/drawing/2014/main" id="{F3A2EC5D-9943-7E84-56FB-B58A67C05507}"/>
              </a:ext>
            </a:extLst>
          </p:cNvPr>
          <p:cNvSpPr>
            <a:spLocks noGrp="1"/>
          </p:cNvSpPr>
          <p:nvPr>
            <p:ph type="body" sz="quarter" idx="30"/>
          </p:nvPr>
        </p:nvSpPr>
        <p:spPr>
          <a:xfrm>
            <a:off x="886968" y="6000750"/>
            <a:ext cx="2441448" cy="365760"/>
          </a:xfrm>
        </p:spPr>
        <p:txBody>
          <a:bodyPr rtlCol="0">
            <a:noAutofit/>
          </a:bodyPr>
          <a:lstStyle>
            <a:lvl1pPr marL="0" indent="0" algn="ctr">
              <a:lnSpc>
                <a:spcPct val="100000"/>
              </a:lnSpc>
              <a:spcBef>
                <a:spcPts val="0"/>
              </a:spcBef>
              <a:buNone/>
              <a:defRPr lang="tr-TR" sz="1600"/>
            </a:lvl1pPr>
          </a:lstStyle>
          <a:p>
            <a:pPr lvl="0" rtl="0"/>
            <a:r>
              <a:rPr lang="tr-TR"/>
              <a:t>Asıl metin stillerini düzenlemek için tıklayın</a:t>
            </a:r>
          </a:p>
        </p:txBody>
      </p:sp>
      <p:sp>
        <p:nvSpPr>
          <p:cNvPr id="36" name="Metin Yer Tutucusu 47">
            <a:extLst>
              <a:ext uri="{FF2B5EF4-FFF2-40B4-BE49-F238E27FC236}">
                <a16:creationId xmlns:a16="http://schemas.microsoft.com/office/drawing/2014/main" id="{DE78D7B0-18B2-66C2-EA4E-90629F60BFAC}"/>
              </a:ext>
            </a:extLst>
          </p:cNvPr>
          <p:cNvSpPr>
            <a:spLocks noGrp="1"/>
          </p:cNvSpPr>
          <p:nvPr>
            <p:ph type="body" sz="quarter" idx="31"/>
          </p:nvPr>
        </p:nvSpPr>
        <p:spPr>
          <a:xfrm>
            <a:off x="3474720" y="6000750"/>
            <a:ext cx="2441448" cy="365760"/>
          </a:xfrm>
        </p:spPr>
        <p:txBody>
          <a:bodyPr rtlCol="0">
            <a:noAutofit/>
          </a:bodyPr>
          <a:lstStyle>
            <a:lvl1pPr marL="0" indent="0" algn="ctr">
              <a:lnSpc>
                <a:spcPct val="100000"/>
              </a:lnSpc>
              <a:spcBef>
                <a:spcPts val="0"/>
              </a:spcBef>
              <a:buNone/>
              <a:defRPr lang="tr-TR" sz="1600"/>
            </a:lvl1pPr>
          </a:lstStyle>
          <a:p>
            <a:pPr lvl="0" rtl="0"/>
            <a:r>
              <a:rPr lang="tr-TR"/>
              <a:t>Asıl metin stillerini düzenlemek için tıklayın</a:t>
            </a:r>
          </a:p>
        </p:txBody>
      </p:sp>
      <p:sp>
        <p:nvSpPr>
          <p:cNvPr id="37" name="Metin Yer Tutucusu 47">
            <a:extLst>
              <a:ext uri="{FF2B5EF4-FFF2-40B4-BE49-F238E27FC236}">
                <a16:creationId xmlns:a16="http://schemas.microsoft.com/office/drawing/2014/main" id="{A171817E-40B4-8D03-2F00-07A0200ABC8F}"/>
              </a:ext>
            </a:extLst>
          </p:cNvPr>
          <p:cNvSpPr>
            <a:spLocks noGrp="1"/>
          </p:cNvSpPr>
          <p:nvPr>
            <p:ph type="body" sz="quarter" idx="32"/>
          </p:nvPr>
        </p:nvSpPr>
        <p:spPr>
          <a:xfrm>
            <a:off x="886968" y="6293358"/>
            <a:ext cx="2441448" cy="310896"/>
          </a:xfrm>
        </p:spPr>
        <p:txBody>
          <a:bodyPr rtlCol="0">
            <a:normAutofit/>
          </a:bodyPr>
          <a:lstStyle>
            <a:lvl1pPr marL="0" indent="0" algn="ctr">
              <a:lnSpc>
                <a:spcPct val="100000"/>
              </a:lnSpc>
              <a:spcBef>
                <a:spcPts val="0"/>
              </a:spcBef>
              <a:buNone/>
              <a:defRPr lang="tr-TR" sz="1400">
                <a:latin typeface="Arial" panose="020B0604020202020204" pitchFamily="34" charset="0"/>
                <a:cs typeface="Arial" panose="020B0604020202020204" pitchFamily="34" charset="0"/>
              </a:defRPr>
            </a:lvl1pPr>
          </a:lstStyle>
          <a:p>
            <a:pPr lvl="0" rtl="0"/>
            <a:r>
              <a:rPr lang="tr-TR"/>
              <a:t>Asıl metin stillerini düzenlemek için tıklayın</a:t>
            </a:r>
          </a:p>
        </p:txBody>
      </p:sp>
      <p:sp>
        <p:nvSpPr>
          <p:cNvPr id="38" name="Metin Yer Tutucusu 47">
            <a:extLst>
              <a:ext uri="{FF2B5EF4-FFF2-40B4-BE49-F238E27FC236}">
                <a16:creationId xmlns:a16="http://schemas.microsoft.com/office/drawing/2014/main" id="{7CB4D57A-D57F-A9A7-E242-62A0EFB9034B}"/>
              </a:ext>
            </a:extLst>
          </p:cNvPr>
          <p:cNvSpPr>
            <a:spLocks noGrp="1"/>
          </p:cNvSpPr>
          <p:nvPr>
            <p:ph type="body" sz="quarter" idx="33"/>
          </p:nvPr>
        </p:nvSpPr>
        <p:spPr>
          <a:xfrm>
            <a:off x="3474720" y="6293358"/>
            <a:ext cx="2441448" cy="310896"/>
          </a:xfrm>
        </p:spPr>
        <p:txBody>
          <a:bodyPr rtlCol="0">
            <a:normAutofit/>
          </a:bodyPr>
          <a:lstStyle>
            <a:lvl1pPr marL="0" indent="0" algn="ctr">
              <a:lnSpc>
                <a:spcPct val="100000"/>
              </a:lnSpc>
              <a:spcBef>
                <a:spcPts val="0"/>
              </a:spcBef>
              <a:buNone/>
              <a:defRPr lang="tr-TR" sz="1400">
                <a:latin typeface="Arial" panose="020B0604020202020204" pitchFamily="34" charset="0"/>
                <a:cs typeface="Arial" panose="020B0604020202020204" pitchFamily="34" charset="0"/>
              </a:defRPr>
            </a:lvl1pPr>
          </a:lstStyle>
          <a:p>
            <a:pPr lvl="0" rtl="0"/>
            <a:r>
              <a:rPr lang="tr-TR"/>
              <a:t>Asıl metin stillerini düzenlemek için tıklayın</a:t>
            </a:r>
          </a:p>
        </p:txBody>
      </p:sp>
      <p:sp>
        <p:nvSpPr>
          <p:cNvPr id="39" name="Resim Yer Tutucusu 42">
            <a:extLst>
              <a:ext uri="{FF2B5EF4-FFF2-40B4-BE49-F238E27FC236}">
                <a16:creationId xmlns:a16="http://schemas.microsoft.com/office/drawing/2014/main" id="{CABD2581-C1DD-BCD8-B303-D442E2826A57}"/>
              </a:ext>
            </a:extLst>
          </p:cNvPr>
          <p:cNvSpPr>
            <a:spLocks noGrp="1" noChangeAspect="1"/>
          </p:cNvSpPr>
          <p:nvPr>
            <p:ph type="pic" sz="quarter" idx="34"/>
          </p:nvPr>
        </p:nvSpPr>
        <p:spPr>
          <a:xfrm>
            <a:off x="6687443" y="4558761"/>
            <a:ext cx="1170432" cy="1170432"/>
          </a:xfrm>
          <a:prstGeom prst="ellipse">
            <a:avLst/>
          </a:prstGeom>
          <a:solidFill>
            <a:schemeClr val="bg1">
              <a:lumMod val="95000"/>
            </a:schemeClr>
          </a:solidFill>
        </p:spPr>
        <p:txBody>
          <a:bodyPr rtlCol="0" anchor="ctr">
            <a:normAutofit/>
          </a:bodyPr>
          <a:lstStyle>
            <a:lvl1pPr marL="0" indent="0" algn="ctr">
              <a:buNone/>
              <a:defRPr lang="tr-TR" sz="800"/>
            </a:lvl1pPr>
          </a:lstStyle>
          <a:p>
            <a:pPr rtl="0"/>
            <a:r>
              <a:rPr lang="tr-TR"/>
              <a:t>Resim eklemek için simgeye tıklayın</a:t>
            </a:r>
            <a:endParaRPr lang="tr-TR" dirty="0"/>
          </a:p>
        </p:txBody>
      </p:sp>
      <p:sp>
        <p:nvSpPr>
          <p:cNvPr id="40" name="Resim Yer Tutucusu 42">
            <a:extLst>
              <a:ext uri="{FF2B5EF4-FFF2-40B4-BE49-F238E27FC236}">
                <a16:creationId xmlns:a16="http://schemas.microsoft.com/office/drawing/2014/main" id="{69C46305-033A-D1D0-006B-CA534D171213}"/>
              </a:ext>
            </a:extLst>
          </p:cNvPr>
          <p:cNvSpPr>
            <a:spLocks noGrp="1" noChangeAspect="1"/>
          </p:cNvSpPr>
          <p:nvPr>
            <p:ph type="pic" sz="quarter" idx="35"/>
          </p:nvPr>
        </p:nvSpPr>
        <p:spPr>
          <a:xfrm>
            <a:off x="9268718" y="4558761"/>
            <a:ext cx="1170432" cy="1170432"/>
          </a:xfrm>
          <a:prstGeom prst="ellipse">
            <a:avLst/>
          </a:prstGeom>
          <a:solidFill>
            <a:schemeClr val="accent2">
              <a:lumMod val="20000"/>
              <a:lumOff val="80000"/>
            </a:schemeClr>
          </a:solidFill>
        </p:spPr>
        <p:txBody>
          <a:bodyPr rtlCol="0" anchor="ctr">
            <a:normAutofit/>
          </a:bodyPr>
          <a:lstStyle>
            <a:lvl1pPr marL="0" indent="0" algn="ctr">
              <a:buNone/>
              <a:defRPr lang="tr-TR" sz="800"/>
            </a:lvl1pPr>
          </a:lstStyle>
          <a:p>
            <a:pPr rtl="0"/>
            <a:r>
              <a:rPr lang="tr-TR"/>
              <a:t>Resim eklemek için simgeye tıklayın</a:t>
            </a:r>
            <a:endParaRPr lang="tr-TR" dirty="0"/>
          </a:p>
        </p:txBody>
      </p:sp>
      <p:sp>
        <p:nvSpPr>
          <p:cNvPr id="41" name="Metin Yer Tutucusu 47">
            <a:extLst>
              <a:ext uri="{FF2B5EF4-FFF2-40B4-BE49-F238E27FC236}">
                <a16:creationId xmlns:a16="http://schemas.microsoft.com/office/drawing/2014/main" id="{8A2F0738-422D-8670-FFDD-4DD9CC8579DC}"/>
              </a:ext>
            </a:extLst>
          </p:cNvPr>
          <p:cNvSpPr>
            <a:spLocks noGrp="1"/>
          </p:cNvSpPr>
          <p:nvPr>
            <p:ph type="body" sz="quarter" idx="36"/>
          </p:nvPr>
        </p:nvSpPr>
        <p:spPr>
          <a:xfrm>
            <a:off x="8631936" y="6293358"/>
            <a:ext cx="2441448" cy="310896"/>
          </a:xfrm>
        </p:spPr>
        <p:txBody>
          <a:bodyPr rtlCol="0">
            <a:normAutofit/>
          </a:bodyPr>
          <a:lstStyle>
            <a:lvl1pPr marL="0" indent="0" algn="ctr">
              <a:lnSpc>
                <a:spcPct val="100000"/>
              </a:lnSpc>
              <a:spcBef>
                <a:spcPts val="0"/>
              </a:spcBef>
              <a:buNone/>
              <a:defRPr lang="tr-TR" sz="1400">
                <a:latin typeface="Arial" panose="020B0604020202020204" pitchFamily="34" charset="0"/>
                <a:cs typeface="Arial" panose="020B0604020202020204" pitchFamily="34" charset="0"/>
              </a:defRPr>
            </a:lvl1pPr>
          </a:lstStyle>
          <a:p>
            <a:pPr lvl="0" rtl="0"/>
            <a:r>
              <a:rPr lang="tr-TR"/>
              <a:t>Asıl metin stillerini düzenlemek için tıklayın</a:t>
            </a:r>
          </a:p>
        </p:txBody>
      </p:sp>
      <p:sp>
        <p:nvSpPr>
          <p:cNvPr id="42" name="Metin Yer Tutucusu 47">
            <a:extLst>
              <a:ext uri="{FF2B5EF4-FFF2-40B4-BE49-F238E27FC236}">
                <a16:creationId xmlns:a16="http://schemas.microsoft.com/office/drawing/2014/main" id="{83236D35-4927-EB6F-1700-660A0790337E}"/>
              </a:ext>
            </a:extLst>
          </p:cNvPr>
          <p:cNvSpPr>
            <a:spLocks noGrp="1"/>
          </p:cNvSpPr>
          <p:nvPr>
            <p:ph type="body" sz="quarter" idx="37"/>
          </p:nvPr>
        </p:nvSpPr>
        <p:spPr>
          <a:xfrm>
            <a:off x="6053328" y="6293358"/>
            <a:ext cx="2441448" cy="310896"/>
          </a:xfrm>
        </p:spPr>
        <p:txBody>
          <a:bodyPr rtlCol="0">
            <a:normAutofit/>
          </a:bodyPr>
          <a:lstStyle>
            <a:lvl1pPr marL="0" indent="0" algn="ctr">
              <a:lnSpc>
                <a:spcPct val="100000"/>
              </a:lnSpc>
              <a:spcBef>
                <a:spcPts val="0"/>
              </a:spcBef>
              <a:buNone/>
              <a:defRPr lang="tr-TR" sz="1400">
                <a:latin typeface="Arial" panose="020B0604020202020204" pitchFamily="34" charset="0"/>
                <a:cs typeface="Arial" panose="020B0604020202020204" pitchFamily="34" charset="0"/>
              </a:defRPr>
            </a:lvl1pPr>
          </a:lstStyle>
          <a:p>
            <a:pPr lvl="0" rtl="0"/>
            <a:r>
              <a:rPr lang="tr-TR"/>
              <a:t>Asıl metin stillerini düzenlemek için tıklayın</a:t>
            </a:r>
          </a:p>
        </p:txBody>
      </p:sp>
      <p:sp>
        <p:nvSpPr>
          <p:cNvPr id="5" name="Slayt Numarası Yer Tutucusu 4">
            <a:extLst>
              <a:ext uri="{FF2B5EF4-FFF2-40B4-BE49-F238E27FC236}">
                <a16:creationId xmlns:a16="http://schemas.microsoft.com/office/drawing/2014/main" id="{B5F9D1D0-8763-3145-447C-B59E4A8FC6EC}"/>
              </a:ext>
            </a:extLst>
          </p:cNvPr>
          <p:cNvSpPr>
            <a:spLocks noGrp="1"/>
          </p:cNvSpPr>
          <p:nvPr>
            <p:ph type="sldNum" sz="quarter" idx="39"/>
          </p:nvPr>
        </p:nvSpPr>
        <p:spPr/>
        <p:txBody>
          <a:bodyPr rtlCol="0"/>
          <a:lstStyle>
            <a:defPPr>
              <a:defRPr lang="tr-TR"/>
            </a:defPPr>
          </a:lstStyle>
          <a:p>
            <a:pPr rtl="0"/>
            <a:fld id="{CC43B8D3-9A08-F84C-9DD4-44948BA52D4B}" type="slidenum">
              <a:rPr lang="tr-TR" smtClean="0"/>
              <a:pPr/>
              <a:t>‹#›</a:t>
            </a:fld>
            <a:endParaRPr lang="tr-TR" dirty="0"/>
          </a:p>
        </p:txBody>
      </p:sp>
    </p:spTree>
    <p:extLst>
      <p:ext uri="{BB962C8B-B14F-4D97-AF65-F5344CB8AC3E}">
        <p14:creationId xmlns:p14="http://schemas.microsoft.com/office/powerpoint/2010/main" val="4588189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2.sv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 name="Metin Yer Tutucusu 2">
            <a:extLst>
              <a:ext uri="{FF2B5EF4-FFF2-40B4-BE49-F238E27FC236}">
                <a16:creationId xmlns:a16="http://schemas.microsoft.com/office/drawing/2014/main" id="{661E197C-8454-08AA-A652-357480D9889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defPPr>
              <a:defRPr lang="tr-TR"/>
            </a:defPPr>
          </a:lstStyle>
          <a:p>
            <a:pPr lvl="0" rtl="0"/>
            <a:r>
              <a:rPr lang="tr-TR"/>
              <a:t>Asıl metin stillerini düzenlemek için tıklayın</a:t>
            </a:r>
          </a:p>
          <a:p>
            <a:pPr lvl="1" rtl="0"/>
            <a:r>
              <a:rPr lang="tr-TR"/>
              <a:t>İkinci düzey</a:t>
            </a:r>
          </a:p>
          <a:p>
            <a:pPr lvl="2" rtl="0"/>
            <a:r>
              <a:rPr lang="tr-TR"/>
              <a:t>Üçüncü düzey</a:t>
            </a:r>
          </a:p>
          <a:p>
            <a:pPr lvl="3" rtl="0"/>
            <a:r>
              <a:rPr lang="tr-TR"/>
              <a:t>Dördüncü düzey</a:t>
            </a:r>
          </a:p>
          <a:p>
            <a:pPr lvl="4" rtl="0"/>
            <a:r>
              <a:rPr lang="tr-TR"/>
              <a:t>Beşinci düzey</a:t>
            </a:r>
          </a:p>
        </p:txBody>
      </p:sp>
      <p:sp>
        <p:nvSpPr>
          <p:cNvPr id="5" name="Alt Bilgi Yer Tutucusu 4">
            <a:extLst>
              <a:ext uri="{FF2B5EF4-FFF2-40B4-BE49-F238E27FC236}">
                <a16:creationId xmlns:a16="http://schemas.microsoft.com/office/drawing/2014/main" id="{13530FAC-6DFA-F32C-E62D-5C32C06A02DC}"/>
              </a:ext>
            </a:extLst>
          </p:cNvPr>
          <p:cNvSpPr>
            <a:spLocks noGrp="1"/>
          </p:cNvSpPr>
          <p:nvPr>
            <p:ph type="ftr" sz="quarter" idx="3"/>
          </p:nvPr>
        </p:nvSpPr>
        <p:spPr>
          <a:xfrm>
            <a:off x="732271" y="6234430"/>
            <a:ext cx="4114800" cy="365125"/>
          </a:xfrm>
          <a:prstGeom prst="rect">
            <a:avLst/>
          </a:prstGeom>
        </p:spPr>
        <p:txBody>
          <a:bodyPr vert="horz" lIns="91440" tIns="45720" rIns="91440" bIns="45720" rtlCol="0" anchor="ctr"/>
          <a:lstStyle>
            <a:lvl1pPr algn="l">
              <a:defRPr lang="tr-TR" sz="1200">
                <a:solidFill>
                  <a:schemeClr val="tx1">
                    <a:tint val="75000"/>
                  </a:schemeClr>
                </a:solidFill>
              </a:defRPr>
            </a:lvl1pPr>
          </a:lstStyle>
          <a:p>
            <a:pPr rtl="0"/>
            <a:endParaRPr lang="tr-TR" dirty="0"/>
          </a:p>
        </p:txBody>
      </p:sp>
      <p:sp>
        <p:nvSpPr>
          <p:cNvPr id="6" name="Slayt Numarası Yer Tutucusu 5">
            <a:extLst>
              <a:ext uri="{FF2B5EF4-FFF2-40B4-BE49-F238E27FC236}">
                <a16:creationId xmlns:a16="http://schemas.microsoft.com/office/drawing/2014/main" id="{1F7B62FF-DCC3-B0E5-E9C3-736A708235A7}"/>
              </a:ext>
            </a:extLst>
          </p:cNvPr>
          <p:cNvSpPr>
            <a:spLocks noGrp="1"/>
          </p:cNvSpPr>
          <p:nvPr>
            <p:ph type="sldNum" sz="quarter" idx="4"/>
          </p:nvPr>
        </p:nvSpPr>
        <p:spPr>
          <a:xfrm>
            <a:off x="1651903" y="809244"/>
            <a:ext cx="941832" cy="621792"/>
          </a:xfrm>
          <a:prstGeom prst="rect">
            <a:avLst/>
          </a:prstGeom>
        </p:spPr>
        <p:txBody>
          <a:bodyPr vert="horz" lIns="91440" tIns="45720" rIns="91440" bIns="45720" rtlCol="0" anchor="ctr"/>
          <a:lstStyle>
            <a:lvl1pPr algn="ctr">
              <a:defRPr lang="tr-TR" sz="3200">
                <a:solidFill>
                  <a:schemeClr val="bg2"/>
                </a:solidFill>
              </a:defRPr>
            </a:lvl1pPr>
          </a:lstStyle>
          <a:p>
            <a:pPr rtl="0"/>
            <a:fld id="{CC43B8D3-9A08-F84C-9DD4-44948BA52D4B}" type="slidenum">
              <a:rPr lang="tr-TR" smtClean="0"/>
              <a:pPr/>
              <a:t>‹#›</a:t>
            </a:fld>
            <a:endParaRPr lang="tr-TR" dirty="0"/>
          </a:p>
        </p:txBody>
      </p:sp>
      <p:sp>
        <p:nvSpPr>
          <p:cNvPr id="25" name="Dikdörtgen 24">
            <a:extLst>
              <a:ext uri="{FF2B5EF4-FFF2-40B4-BE49-F238E27FC236}">
                <a16:creationId xmlns:a16="http://schemas.microsoft.com/office/drawing/2014/main" id="{0EEFFBFB-5A27-2D81-3931-C98447651EF4}"/>
              </a:ext>
            </a:extLst>
          </p:cNvPr>
          <p:cNvSpPr/>
          <p:nvPr userDrawn="1"/>
        </p:nvSpPr>
        <p:spPr>
          <a:xfrm>
            <a:off x="732271" y="723899"/>
            <a:ext cx="10727977" cy="780809"/>
          </a:xfrm>
          <a:prstGeom prst="rect">
            <a:avLst/>
          </a:prstGeom>
          <a:solidFill>
            <a:schemeClr val="bg2"/>
          </a:solid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tr-TR"/>
            </a:defPPr>
          </a:lstStyle>
          <a:p>
            <a:pPr algn="ctr" rtl="0"/>
            <a:endParaRPr lang="tr-TR" dirty="0"/>
          </a:p>
        </p:txBody>
      </p:sp>
      <p:sp>
        <p:nvSpPr>
          <p:cNvPr id="26" name="Dikdörtgen 25">
            <a:extLst>
              <a:ext uri="{FF2B5EF4-FFF2-40B4-BE49-F238E27FC236}">
                <a16:creationId xmlns:a16="http://schemas.microsoft.com/office/drawing/2014/main" id="{5495E283-E2C6-EE8C-5FC9-96FD9B2DC537}"/>
              </a:ext>
            </a:extLst>
          </p:cNvPr>
          <p:cNvSpPr/>
          <p:nvPr userDrawn="1"/>
        </p:nvSpPr>
        <p:spPr>
          <a:xfrm>
            <a:off x="732271" y="404734"/>
            <a:ext cx="10727977" cy="319166"/>
          </a:xfrm>
          <a:prstGeom prst="rect">
            <a:avLst/>
          </a:prstGeom>
          <a:solidFill>
            <a:schemeClr val="tx2"/>
          </a:solid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tr-TR"/>
            </a:defPPr>
          </a:lstStyle>
          <a:p>
            <a:pPr algn="ctr" rtl="0"/>
            <a:endParaRPr lang="tr-TR" dirty="0"/>
          </a:p>
        </p:txBody>
      </p:sp>
      <p:cxnSp>
        <p:nvCxnSpPr>
          <p:cNvPr id="28" name="Düz Bağlayıcı 27">
            <a:extLst>
              <a:ext uri="{FF2B5EF4-FFF2-40B4-BE49-F238E27FC236}">
                <a16:creationId xmlns:a16="http://schemas.microsoft.com/office/drawing/2014/main" id="{6BEB7FA7-6E9C-81BB-8E55-A22BFF734E24}"/>
              </a:ext>
            </a:extLst>
          </p:cNvPr>
          <p:cNvCxnSpPr>
            <a:cxnSpLocks/>
          </p:cNvCxnSpPr>
          <p:nvPr userDrawn="1"/>
        </p:nvCxnSpPr>
        <p:spPr>
          <a:xfrm>
            <a:off x="1655064" y="722376"/>
            <a:ext cx="0" cy="780808"/>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pic>
        <p:nvPicPr>
          <p:cNvPr id="29" name="Grafik 28">
            <a:extLst>
              <a:ext uri="{FF2B5EF4-FFF2-40B4-BE49-F238E27FC236}">
                <a16:creationId xmlns:a16="http://schemas.microsoft.com/office/drawing/2014/main" id="{77E78B78-C9C0-6811-5C24-BA7F4E612036}"/>
              </a:ext>
            </a:extLst>
          </p:cNvPr>
          <p:cNvPicPr>
            <a:picLocks noChangeAspect="1"/>
          </p:cNvPicPr>
          <p:nvPr userDrawn="1"/>
        </p:nvPicPr>
        <p:blipFill>
          <a:blip r:embed="rId22">
            <a:extLst>
              <a:ext uri="{96DAC541-7B7A-43D3-8B79-37D633B846F1}">
                <asvg:svgBlip xmlns:asvg="http://schemas.microsoft.com/office/drawing/2016/SVG/main" r:embed="rId23"/>
              </a:ext>
            </a:extLst>
          </a:blip>
          <a:stretch>
            <a:fillRect/>
          </a:stretch>
        </p:blipFill>
        <p:spPr>
          <a:xfrm rot="13498771">
            <a:off x="868523" y="778989"/>
            <a:ext cx="660389" cy="660389"/>
          </a:xfrm>
          <a:prstGeom prst="rect">
            <a:avLst/>
          </a:prstGeom>
        </p:spPr>
      </p:pic>
      <p:cxnSp>
        <p:nvCxnSpPr>
          <p:cNvPr id="32" name="Düz Bağlayıcı 31">
            <a:extLst>
              <a:ext uri="{FF2B5EF4-FFF2-40B4-BE49-F238E27FC236}">
                <a16:creationId xmlns:a16="http://schemas.microsoft.com/office/drawing/2014/main" id="{9F9C8F7F-2A36-A3D8-7C9C-CFDFFF47B82A}"/>
              </a:ext>
            </a:extLst>
          </p:cNvPr>
          <p:cNvCxnSpPr>
            <a:cxnSpLocks/>
          </p:cNvCxnSpPr>
          <p:nvPr userDrawn="1"/>
        </p:nvCxnSpPr>
        <p:spPr>
          <a:xfrm>
            <a:off x="2593735" y="718779"/>
            <a:ext cx="0" cy="780808"/>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sp>
        <p:nvSpPr>
          <p:cNvPr id="2" name="Başlık Yer Tutucusu 1">
            <a:extLst>
              <a:ext uri="{FF2B5EF4-FFF2-40B4-BE49-F238E27FC236}">
                <a16:creationId xmlns:a16="http://schemas.microsoft.com/office/drawing/2014/main" id="{3E59602F-1B68-185F-6DA7-FDDA1F06ACC2}"/>
              </a:ext>
            </a:extLst>
          </p:cNvPr>
          <p:cNvSpPr>
            <a:spLocks noGrp="1"/>
          </p:cNvSpPr>
          <p:nvPr>
            <p:ph type="title"/>
          </p:nvPr>
        </p:nvSpPr>
        <p:spPr>
          <a:xfrm>
            <a:off x="2697480" y="731520"/>
            <a:ext cx="8762246" cy="777240"/>
          </a:xfrm>
          <a:prstGeom prst="rect">
            <a:avLst/>
          </a:prstGeom>
        </p:spPr>
        <p:txBody>
          <a:bodyPr vert="horz" lIns="91440" tIns="45720" rIns="91440" bIns="45720" rtlCol="0" anchor="ctr">
            <a:noAutofit/>
          </a:bodyPr>
          <a:lstStyle>
            <a:defPPr>
              <a:defRPr lang="tr-TR"/>
            </a:defPPr>
          </a:lstStyle>
          <a:p>
            <a:pPr rtl="0"/>
            <a:r>
              <a:rPr lang="tr-TR"/>
              <a:t>Asıl başlık stilini düzenlemek için tıklayın</a:t>
            </a:r>
          </a:p>
        </p:txBody>
      </p:sp>
    </p:spTree>
    <p:extLst>
      <p:ext uri="{BB962C8B-B14F-4D97-AF65-F5344CB8AC3E}">
        <p14:creationId xmlns:p14="http://schemas.microsoft.com/office/powerpoint/2010/main" val="37264888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2" r:id="rId3"/>
    <p:sldLayoutId id="2147483651" r:id="rId4"/>
    <p:sldLayoutId id="2147483658" r:id="rId5"/>
    <p:sldLayoutId id="2147483663" r:id="rId6"/>
    <p:sldLayoutId id="2147483664" r:id="rId7"/>
    <p:sldLayoutId id="2147483659" r:id="rId8"/>
    <p:sldLayoutId id="2147483660" r:id="rId9"/>
    <p:sldLayoutId id="2147483661" r:id="rId10"/>
    <p:sldLayoutId id="2147483652" r:id="rId11"/>
    <p:sldLayoutId id="2147483667" r:id="rId12"/>
    <p:sldLayoutId id="2147483653" r:id="rId13"/>
    <p:sldLayoutId id="2147483668" r:id="rId14"/>
    <p:sldLayoutId id="2147483665" r:id="rId15"/>
    <p:sldLayoutId id="2147483666" r:id="rId16"/>
    <p:sldLayoutId id="2147483654" r:id="rId17"/>
    <p:sldLayoutId id="2147483655" r:id="rId18"/>
    <p:sldLayoutId id="2147483656" r:id="rId19"/>
    <p:sldLayoutId id="2147483657" r:id="rId20"/>
  </p:sldLayoutIdLst>
  <p:hf hdr="0" ftr="0" dt="0"/>
  <p:txStyles>
    <p:titleStyle>
      <a:lvl1pPr algn="l" defTabSz="914400" rtl="0" eaLnBrk="1" latinLnBrk="0" hangingPunct="1">
        <a:lnSpc>
          <a:spcPct val="90000"/>
        </a:lnSpc>
        <a:spcBef>
          <a:spcPct val="0"/>
        </a:spcBef>
        <a:buNone/>
        <a:defRPr lang="tr-TR" sz="4000" kern="1200">
          <a:solidFill>
            <a:schemeClr val="tx1"/>
          </a:solidFill>
          <a:latin typeface="+mj-lt"/>
          <a:ea typeface="+mj-ea"/>
          <a:cs typeface="+mj-cs"/>
        </a:defRPr>
      </a:lvl1pPr>
    </p:titleStyle>
    <p:bodyStyle>
      <a:lvl1pPr marL="283464" indent="-283464" algn="l" defTabSz="914400" rtl="0" eaLnBrk="1" latinLnBrk="0" hangingPunct="1">
        <a:lnSpc>
          <a:spcPct val="100000"/>
        </a:lnSpc>
        <a:spcBef>
          <a:spcPts val="0"/>
        </a:spcBef>
        <a:buFont typeface="Arial" panose="020B0604020202020204" pitchFamily="34" charset="0"/>
        <a:buChar char="•"/>
        <a:defRPr lang="tr-TR" sz="2800" kern="1200">
          <a:solidFill>
            <a:schemeClr val="tx1"/>
          </a:solidFill>
          <a:latin typeface="+mn-lt"/>
          <a:ea typeface="+mn-ea"/>
          <a:cs typeface="+mn-cs"/>
        </a:defRPr>
      </a:lvl1pPr>
      <a:lvl2pPr marL="566928" indent="-283464" algn="l" defTabSz="914400" rtl="0" eaLnBrk="1" latinLnBrk="0" hangingPunct="1">
        <a:lnSpc>
          <a:spcPct val="90000"/>
        </a:lnSpc>
        <a:spcBef>
          <a:spcPts val="500"/>
        </a:spcBef>
        <a:buFont typeface="Arial" panose="020B0604020202020204" pitchFamily="34" charset="0"/>
        <a:buChar char="•"/>
        <a:defRPr lang="tr-TR" sz="2400" kern="1200">
          <a:solidFill>
            <a:schemeClr val="tx1"/>
          </a:solidFill>
          <a:latin typeface="+mn-lt"/>
          <a:ea typeface="+mn-ea"/>
          <a:cs typeface="+mn-cs"/>
        </a:defRPr>
      </a:lvl2pPr>
      <a:lvl3pPr marL="1143000" indent="-283464" algn="l" defTabSz="914400" rtl="0" eaLnBrk="1" latinLnBrk="0" hangingPunct="1">
        <a:lnSpc>
          <a:spcPct val="90000"/>
        </a:lnSpc>
        <a:spcBef>
          <a:spcPts val="500"/>
        </a:spcBef>
        <a:buFont typeface="Arial" panose="020B0604020202020204" pitchFamily="34" charset="0"/>
        <a:buChar char="•"/>
        <a:defRPr lang="tr-TR" sz="2000" kern="1200">
          <a:solidFill>
            <a:schemeClr val="tx1"/>
          </a:solidFill>
          <a:latin typeface="+mn-lt"/>
          <a:ea typeface="+mn-ea"/>
          <a:cs typeface="+mn-cs"/>
        </a:defRPr>
      </a:lvl3pPr>
      <a:lvl4pPr marL="1600200" indent="-283464" algn="l" defTabSz="914400" rtl="0" eaLnBrk="1" latinLnBrk="0" hangingPunct="1">
        <a:lnSpc>
          <a:spcPct val="90000"/>
        </a:lnSpc>
        <a:spcBef>
          <a:spcPts val="500"/>
        </a:spcBef>
        <a:buFont typeface="Arial" panose="020B0604020202020204" pitchFamily="34" charset="0"/>
        <a:buChar char="•"/>
        <a:defRPr lang="tr-TR" sz="1800" kern="1200">
          <a:solidFill>
            <a:schemeClr val="tx1"/>
          </a:solidFill>
          <a:latin typeface="+mn-lt"/>
          <a:ea typeface="+mn-ea"/>
          <a:cs typeface="+mn-cs"/>
        </a:defRPr>
      </a:lvl4pPr>
      <a:lvl5pPr marL="2057400" indent="-283464" algn="l" defTabSz="914400" rtl="0" eaLnBrk="1" latinLnBrk="0" hangingPunct="1">
        <a:lnSpc>
          <a:spcPct val="90000"/>
        </a:lnSpc>
        <a:spcBef>
          <a:spcPts val="500"/>
        </a:spcBef>
        <a:buFont typeface="Arial" panose="020B0604020202020204" pitchFamily="34" charset="0"/>
        <a:buChar char="•"/>
        <a:defRPr lang="tr-T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tr-T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tr-T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tr-T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tr-TR" sz="1800" kern="1200">
          <a:solidFill>
            <a:schemeClr val="tx1"/>
          </a:solidFill>
          <a:latin typeface="+mn-lt"/>
          <a:ea typeface="+mn-ea"/>
          <a:cs typeface="+mn-cs"/>
        </a:defRPr>
      </a:lvl9pPr>
    </p:bodyStyle>
    <p:otherStyle>
      <a:defPPr>
        <a:defRPr lang="tr-TR"/>
      </a:defPPr>
      <a:lvl1pPr marL="0" algn="l" defTabSz="914400" rtl="0" eaLnBrk="1" latinLnBrk="0" hangingPunct="1">
        <a:defRPr lang="tr-TR" sz="1800" kern="1200">
          <a:solidFill>
            <a:schemeClr val="tx1"/>
          </a:solidFill>
          <a:latin typeface="+mn-lt"/>
          <a:ea typeface="+mn-ea"/>
          <a:cs typeface="+mn-cs"/>
        </a:defRPr>
      </a:lvl1pPr>
      <a:lvl2pPr marL="457200" algn="l" defTabSz="914400" rtl="0" eaLnBrk="1" latinLnBrk="0" hangingPunct="1">
        <a:defRPr lang="tr-TR" sz="1800" kern="1200">
          <a:solidFill>
            <a:schemeClr val="tx1"/>
          </a:solidFill>
          <a:latin typeface="+mn-lt"/>
          <a:ea typeface="+mn-ea"/>
          <a:cs typeface="+mn-cs"/>
        </a:defRPr>
      </a:lvl2pPr>
      <a:lvl3pPr marL="914400" algn="l" defTabSz="914400" rtl="0" eaLnBrk="1" latinLnBrk="0" hangingPunct="1">
        <a:defRPr lang="tr-TR" sz="1800" kern="1200">
          <a:solidFill>
            <a:schemeClr val="tx1"/>
          </a:solidFill>
          <a:latin typeface="+mn-lt"/>
          <a:ea typeface="+mn-ea"/>
          <a:cs typeface="+mn-cs"/>
        </a:defRPr>
      </a:lvl3pPr>
      <a:lvl4pPr marL="1371600" algn="l" defTabSz="914400" rtl="0" eaLnBrk="1" latinLnBrk="0" hangingPunct="1">
        <a:defRPr lang="tr-TR" sz="1800" kern="1200">
          <a:solidFill>
            <a:schemeClr val="tx1"/>
          </a:solidFill>
          <a:latin typeface="+mn-lt"/>
          <a:ea typeface="+mn-ea"/>
          <a:cs typeface="+mn-cs"/>
        </a:defRPr>
      </a:lvl4pPr>
      <a:lvl5pPr marL="1828800" algn="l" defTabSz="914400" rtl="0" eaLnBrk="1" latinLnBrk="0" hangingPunct="1">
        <a:defRPr lang="tr-TR" sz="1800" kern="1200">
          <a:solidFill>
            <a:schemeClr val="tx1"/>
          </a:solidFill>
          <a:latin typeface="+mn-lt"/>
          <a:ea typeface="+mn-ea"/>
          <a:cs typeface="+mn-cs"/>
        </a:defRPr>
      </a:lvl5pPr>
      <a:lvl6pPr marL="2286000" algn="l" defTabSz="914400" rtl="0" eaLnBrk="1" latinLnBrk="0" hangingPunct="1">
        <a:defRPr lang="tr-TR" sz="1800" kern="1200">
          <a:solidFill>
            <a:schemeClr val="tx1"/>
          </a:solidFill>
          <a:latin typeface="+mn-lt"/>
          <a:ea typeface="+mn-ea"/>
          <a:cs typeface="+mn-cs"/>
        </a:defRPr>
      </a:lvl6pPr>
      <a:lvl7pPr marL="2743200" algn="l" defTabSz="914400" rtl="0" eaLnBrk="1" latinLnBrk="0" hangingPunct="1">
        <a:defRPr lang="tr-TR" sz="1800" kern="1200">
          <a:solidFill>
            <a:schemeClr val="tx1"/>
          </a:solidFill>
          <a:latin typeface="+mn-lt"/>
          <a:ea typeface="+mn-ea"/>
          <a:cs typeface="+mn-cs"/>
        </a:defRPr>
      </a:lvl7pPr>
      <a:lvl8pPr marL="3200400" algn="l" defTabSz="914400" rtl="0" eaLnBrk="1" latinLnBrk="0" hangingPunct="1">
        <a:defRPr lang="tr-TR" sz="1800" kern="1200">
          <a:solidFill>
            <a:schemeClr val="tx1"/>
          </a:solidFill>
          <a:latin typeface="+mn-lt"/>
          <a:ea typeface="+mn-ea"/>
          <a:cs typeface="+mn-cs"/>
        </a:defRPr>
      </a:lvl8pPr>
      <a:lvl9pPr marL="3657600" algn="l" defTabSz="914400" rtl="0" eaLnBrk="1" latinLnBrk="0" hangingPunct="1">
        <a:defRPr lang="tr-T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47.png"/></Relationships>
</file>

<file path=ppt/slides/_rels/slide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6.xml"/><Relationship Id="rId1" Type="http://schemas.openxmlformats.org/officeDocument/2006/relationships/slideLayout" Target="../slideLayouts/slideLayout5.xml"/><Relationship Id="rId4" Type="http://schemas.openxmlformats.org/officeDocument/2006/relationships/image" Target="../media/image47.png"/></Relationships>
</file>

<file path=ppt/slides/_rels/slide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 name="Alt Başlık 2">
            <a:extLst>
              <a:ext uri="{FF2B5EF4-FFF2-40B4-BE49-F238E27FC236}">
                <a16:creationId xmlns:a16="http://schemas.microsoft.com/office/drawing/2014/main" id="{A57451B7-2A25-8813-BC77-07DE3529FCEE}"/>
              </a:ext>
            </a:extLst>
          </p:cNvPr>
          <p:cNvSpPr>
            <a:spLocks noGrp="1"/>
          </p:cNvSpPr>
          <p:nvPr>
            <p:ph type="subTitle" idx="1"/>
          </p:nvPr>
        </p:nvSpPr>
        <p:spPr>
          <a:xfrm>
            <a:off x="8455356" y="4974511"/>
            <a:ext cx="2693289" cy="485512"/>
          </a:xfrm>
        </p:spPr>
        <p:txBody>
          <a:bodyPr rtlCol="0">
            <a:normAutofit/>
          </a:bodyPr>
          <a:lstStyle>
            <a:defPPr>
              <a:defRPr lang="tr-TR"/>
            </a:defPPr>
          </a:lstStyle>
          <a:p>
            <a:pPr rtl="0"/>
            <a:r>
              <a:rPr lang="tr-TR" sz="1800" dirty="0"/>
              <a:t>Murat DEMİRTAŞ</a:t>
            </a:r>
          </a:p>
        </p:txBody>
      </p:sp>
      <p:sp>
        <p:nvSpPr>
          <p:cNvPr id="4" name="Alt Başlık 2">
            <a:extLst>
              <a:ext uri="{FF2B5EF4-FFF2-40B4-BE49-F238E27FC236}">
                <a16:creationId xmlns:a16="http://schemas.microsoft.com/office/drawing/2014/main" id="{35C58E0A-D225-D9B3-1AE3-A95C07C0D8D0}"/>
              </a:ext>
            </a:extLst>
          </p:cNvPr>
          <p:cNvSpPr>
            <a:spLocks noGrp="1"/>
          </p:cNvSpPr>
          <p:nvPr/>
        </p:nvSpPr>
        <p:spPr>
          <a:xfrm>
            <a:off x="4114800" y="3048000"/>
            <a:ext cx="3962400" cy="762000"/>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0"/>
              </a:spcBef>
              <a:buClr>
                <a:schemeClr val="tx1"/>
              </a:buClr>
              <a:buSzPct val="80000"/>
              <a:buFont typeface="Arial"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600"/>
              </a:spcBef>
              <a:buSzPct val="80000"/>
              <a:buFont typeface="Corbel" pitchFamily="34" charset="0"/>
              <a:buNone/>
              <a:defRPr sz="2400" kern="1200">
                <a:solidFill>
                  <a:schemeClr val="tx1">
                    <a:tint val="75000"/>
                  </a:schemeClr>
                </a:solidFill>
                <a:latin typeface="+mn-lt"/>
                <a:ea typeface="+mn-ea"/>
                <a:cs typeface="+mn-cs"/>
              </a:defRPr>
            </a:lvl2pPr>
            <a:lvl3pPr marL="914400" indent="0" algn="ctr" defTabSz="914400" rtl="0" eaLnBrk="1" latinLnBrk="0" hangingPunct="1">
              <a:lnSpc>
                <a:spcPct val="90000"/>
              </a:lnSpc>
              <a:spcBef>
                <a:spcPts val="600"/>
              </a:spcBef>
              <a:buClr>
                <a:schemeClr val="tx1"/>
              </a:buClr>
              <a:buSzPct val="80000"/>
              <a:buFont typeface="Arial" pitchFamily="34" charset="0"/>
              <a:buNone/>
              <a:defRPr sz="2000" kern="1200">
                <a:solidFill>
                  <a:schemeClr val="tx1">
                    <a:tint val="75000"/>
                  </a:schemeClr>
                </a:solidFill>
                <a:latin typeface="+mn-lt"/>
                <a:ea typeface="+mn-ea"/>
                <a:cs typeface="+mn-cs"/>
              </a:defRPr>
            </a:lvl3pPr>
            <a:lvl4pPr marL="1371600" indent="0" algn="ctr" defTabSz="914400" rtl="0" eaLnBrk="1" latinLnBrk="0" hangingPunct="1">
              <a:lnSpc>
                <a:spcPct val="90000"/>
              </a:lnSpc>
              <a:spcBef>
                <a:spcPts val="600"/>
              </a:spcBef>
              <a:buFont typeface="Corbel" pitchFamily="34" charset="0"/>
              <a:buNone/>
              <a:defRPr sz="1800" kern="1200">
                <a:solidFill>
                  <a:schemeClr val="tx1">
                    <a:tint val="75000"/>
                  </a:schemeClr>
                </a:solidFill>
                <a:latin typeface="+mn-lt"/>
                <a:ea typeface="+mn-ea"/>
                <a:cs typeface="+mn-cs"/>
              </a:defRPr>
            </a:lvl4pPr>
            <a:lvl5pPr marL="1828800" indent="0" algn="ctr" defTabSz="914400" rtl="0" eaLnBrk="1" latinLnBrk="0" hangingPunct="1">
              <a:lnSpc>
                <a:spcPct val="90000"/>
              </a:lnSpc>
              <a:spcBef>
                <a:spcPts val="600"/>
              </a:spcBef>
              <a:buClr>
                <a:schemeClr val="tx1"/>
              </a:buClr>
              <a:buSzPct val="80000"/>
              <a:buFont typeface="Arial" pitchFamily="34" charset="0"/>
              <a:buNone/>
              <a:defRPr sz="1800" kern="1200">
                <a:solidFill>
                  <a:schemeClr val="tx1">
                    <a:tint val="75000"/>
                  </a:schemeClr>
                </a:solidFill>
                <a:latin typeface="+mn-lt"/>
                <a:ea typeface="+mn-ea"/>
                <a:cs typeface="+mn-cs"/>
              </a:defRPr>
            </a:lvl5pPr>
            <a:lvl6pPr marL="2286000" indent="0" algn="ctr" defTabSz="914400" rtl="0" eaLnBrk="1" latinLnBrk="0" hangingPunct="1">
              <a:lnSpc>
                <a:spcPct val="90000"/>
              </a:lnSpc>
              <a:spcBef>
                <a:spcPts val="600"/>
              </a:spcBef>
              <a:buFont typeface="Corbel" pitchFamily="34" charset="0"/>
              <a:buNone/>
              <a:defRPr sz="1800" kern="1200" baseline="0">
                <a:solidFill>
                  <a:schemeClr val="tx1">
                    <a:tint val="75000"/>
                  </a:schemeClr>
                </a:solidFill>
                <a:latin typeface="+mn-lt"/>
                <a:ea typeface="+mn-ea"/>
                <a:cs typeface="+mn-cs"/>
              </a:defRPr>
            </a:lvl6pPr>
            <a:lvl7pPr marL="2743200" indent="0" algn="ctr" defTabSz="914400" rtl="0" eaLnBrk="1" latinLnBrk="0" hangingPunct="1">
              <a:lnSpc>
                <a:spcPct val="90000"/>
              </a:lnSpc>
              <a:spcBef>
                <a:spcPts val="600"/>
              </a:spcBef>
              <a:buSzPct val="80000"/>
              <a:buFont typeface="Arial" pitchFamily="34" charset="0"/>
              <a:buNone/>
              <a:defRPr sz="1800" kern="1200" baseline="0">
                <a:solidFill>
                  <a:schemeClr val="tx1">
                    <a:tint val="75000"/>
                  </a:schemeClr>
                </a:solidFill>
                <a:latin typeface="+mn-lt"/>
                <a:ea typeface="+mn-ea"/>
                <a:cs typeface="+mn-cs"/>
              </a:defRPr>
            </a:lvl7pPr>
            <a:lvl8pPr marL="3200400" indent="0" algn="ctr" defTabSz="914400" rtl="0" eaLnBrk="1" latinLnBrk="0" hangingPunct="1">
              <a:lnSpc>
                <a:spcPct val="90000"/>
              </a:lnSpc>
              <a:spcBef>
                <a:spcPts val="600"/>
              </a:spcBef>
              <a:buFont typeface="Corbel" pitchFamily="34" charset="0"/>
              <a:buNone/>
              <a:defRPr sz="1800" kern="1200" baseline="0">
                <a:solidFill>
                  <a:schemeClr val="tx1">
                    <a:tint val="75000"/>
                  </a:schemeClr>
                </a:solidFill>
                <a:latin typeface="+mn-lt"/>
                <a:ea typeface="+mn-ea"/>
                <a:cs typeface="+mn-cs"/>
              </a:defRPr>
            </a:lvl8pPr>
            <a:lvl9pPr marL="3657600" indent="0" algn="ctr" defTabSz="914400" rtl="0" eaLnBrk="1" latinLnBrk="0" hangingPunct="1">
              <a:lnSpc>
                <a:spcPct val="90000"/>
              </a:lnSpc>
              <a:spcBef>
                <a:spcPts val="600"/>
              </a:spcBef>
              <a:buSzPct val="80000"/>
              <a:buFont typeface="Arial" pitchFamily="34" charset="0"/>
              <a:buNone/>
              <a:defRPr sz="1800" kern="1200">
                <a:solidFill>
                  <a:schemeClr val="tx1">
                    <a:tint val="75000"/>
                  </a:schemeClr>
                </a:solidFill>
                <a:latin typeface="+mn-lt"/>
                <a:ea typeface="+mn-ea"/>
                <a:cs typeface="+mn-cs"/>
              </a:defRPr>
            </a:lvl9pPr>
          </a:lstStyle>
          <a:p>
            <a:pPr rtl="0"/>
            <a:endParaRPr lang="tr-TR" dirty="0"/>
          </a:p>
        </p:txBody>
      </p:sp>
      <p:pic>
        <p:nvPicPr>
          <p:cNvPr id="8" name="Resim 7" descr="grafik, ekran görüntüsü, renklilik içeren bir resim&#10;&#10;Açıklama otomatik olarak oluşturuldu">
            <a:extLst>
              <a:ext uri="{FF2B5EF4-FFF2-40B4-BE49-F238E27FC236}">
                <a16:creationId xmlns:a16="http://schemas.microsoft.com/office/drawing/2014/main" id="{CDB28403-9BE0-780D-EE84-5DCE2E8ECB47}"/>
              </a:ext>
            </a:extLst>
          </p:cNvPr>
          <p:cNvPicPr>
            <a:picLocks noChangeAspect="1"/>
          </p:cNvPicPr>
          <p:nvPr/>
        </p:nvPicPr>
        <p:blipFill>
          <a:blip r:embed="rId3"/>
          <a:stretch>
            <a:fillRect/>
          </a:stretch>
        </p:blipFill>
        <p:spPr>
          <a:xfrm>
            <a:off x="3798207" y="90400"/>
            <a:ext cx="4278993" cy="4278993"/>
          </a:xfrm>
          <a:prstGeom prst="rect">
            <a:avLst/>
          </a:prstGeom>
        </p:spPr>
      </p:pic>
      <p:sp>
        <p:nvSpPr>
          <p:cNvPr id="5" name="Metin kutusu 4">
            <a:extLst>
              <a:ext uri="{FF2B5EF4-FFF2-40B4-BE49-F238E27FC236}">
                <a16:creationId xmlns:a16="http://schemas.microsoft.com/office/drawing/2014/main" id="{CD7B66C8-6B03-99C2-CFFA-2875D1E993F8}"/>
              </a:ext>
            </a:extLst>
          </p:cNvPr>
          <p:cNvSpPr txBox="1"/>
          <p:nvPr/>
        </p:nvSpPr>
        <p:spPr>
          <a:xfrm>
            <a:off x="24479" y="5583009"/>
            <a:ext cx="6094970" cy="458074"/>
          </a:xfrm>
          <a:prstGeom prst="rect">
            <a:avLst/>
          </a:prstGeom>
          <a:noFill/>
        </p:spPr>
        <p:txBody>
          <a:bodyPr wrap="square">
            <a:spAutoFit/>
          </a:bodyPr>
          <a:lstStyle/>
          <a:p>
            <a:pPr algn="ctr">
              <a:lnSpc>
                <a:spcPct val="150000"/>
              </a:lnSpc>
            </a:pPr>
            <a:r>
              <a:rPr lang="tr-TR" sz="1800" b="1" kern="100" dirty="0">
                <a:effectLst/>
                <a:latin typeface="Times New Roman" panose="02020603050405020304" pitchFamily="18" charset="0"/>
                <a:ea typeface="MS Gothic" panose="020B0609070205080204" pitchFamily="49" charset="-128"/>
              </a:rPr>
              <a:t>STRATEJİK YÖNETİM VE İŞLETME POLİTİKALARI </a:t>
            </a:r>
            <a:endParaRPr lang="tr-TR" sz="2000" b="1" kern="100" dirty="0">
              <a:effectLst/>
              <a:latin typeface="Times New Roman" panose="02020603050405020304" pitchFamily="18" charset="0"/>
              <a:ea typeface="MS Gothic" panose="020B0609070205080204" pitchFamily="49" charset="-128"/>
            </a:endParaRPr>
          </a:p>
        </p:txBody>
      </p:sp>
      <p:sp>
        <p:nvSpPr>
          <p:cNvPr id="7" name="Metin kutusu 6">
            <a:extLst>
              <a:ext uri="{FF2B5EF4-FFF2-40B4-BE49-F238E27FC236}">
                <a16:creationId xmlns:a16="http://schemas.microsoft.com/office/drawing/2014/main" id="{69E5E7E2-7C67-B2AF-11A2-1F20649C656E}"/>
              </a:ext>
            </a:extLst>
          </p:cNvPr>
          <p:cNvSpPr txBox="1"/>
          <p:nvPr/>
        </p:nvSpPr>
        <p:spPr>
          <a:xfrm>
            <a:off x="8527242" y="5678615"/>
            <a:ext cx="1314450" cy="369332"/>
          </a:xfrm>
          <a:prstGeom prst="rect">
            <a:avLst/>
          </a:prstGeom>
          <a:noFill/>
        </p:spPr>
        <p:txBody>
          <a:bodyPr wrap="square">
            <a:spAutoFit/>
          </a:bodyPr>
          <a:lstStyle/>
          <a:p>
            <a:r>
              <a:rPr lang="tr-TR" sz="1800" dirty="0">
                <a:effectLst/>
                <a:latin typeface="Calibri" panose="020F0502020204030204" pitchFamily="34" charset="0"/>
                <a:ea typeface="Calibri" panose="020F0502020204030204" pitchFamily="34" charset="0"/>
                <a:cs typeface="Arial" panose="020B0604020202020204" pitchFamily="34" charset="0"/>
              </a:rPr>
              <a:t>200033015</a:t>
            </a:r>
            <a:endParaRPr lang="tr-TR" dirty="0"/>
          </a:p>
        </p:txBody>
      </p:sp>
      <p:sp>
        <p:nvSpPr>
          <p:cNvPr id="10" name="Metin kutusu 9">
            <a:extLst>
              <a:ext uri="{FF2B5EF4-FFF2-40B4-BE49-F238E27FC236}">
                <a16:creationId xmlns:a16="http://schemas.microsoft.com/office/drawing/2014/main" id="{31765725-8E17-5B43-EB7B-776846C7FA94}"/>
              </a:ext>
            </a:extLst>
          </p:cNvPr>
          <p:cNvSpPr txBox="1"/>
          <p:nvPr/>
        </p:nvSpPr>
        <p:spPr>
          <a:xfrm>
            <a:off x="-97544" y="4928786"/>
            <a:ext cx="6094970" cy="458074"/>
          </a:xfrm>
          <a:prstGeom prst="rect">
            <a:avLst/>
          </a:prstGeom>
          <a:noFill/>
        </p:spPr>
        <p:txBody>
          <a:bodyPr wrap="square">
            <a:spAutoFit/>
          </a:bodyPr>
          <a:lstStyle/>
          <a:p>
            <a:pPr algn="ctr">
              <a:lnSpc>
                <a:spcPct val="150000"/>
              </a:lnSpc>
              <a:tabLst>
                <a:tab pos="2340610" algn="l"/>
                <a:tab pos="2610485" algn="l"/>
              </a:tabLst>
            </a:pPr>
            <a:r>
              <a:rPr lang="tr-TR" sz="1800" b="1" kern="100" dirty="0">
                <a:effectLst/>
                <a:latin typeface="Times New Roman" panose="02020603050405020304" pitchFamily="18" charset="0"/>
                <a:ea typeface="MS Gothic" panose="020B0609070205080204" pitchFamily="49" charset="-128"/>
              </a:rPr>
              <a:t>İŞLETME UZAKTAN YÜKSEK LİSANS PROGRAMI</a:t>
            </a:r>
          </a:p>
        </p:txBody>
      </p:sp>
    </p:spTree>
    <p:extLst>
      <p:ext uri="{BB962C8B-B14F-4D97-AF65-F5344CB8AC3E}">
        <p14:creationId xmlns:p14="http://schemas.microsoft.com/office/powerpoint/2010/main" val="28275939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 name="Başlık 4">
            <a:extLst>
              <a:ext uri="{FF2B5EF4-FFF2-40B4-BE49-F238E27FC236}">
                <a16:creationId xmlns:a16="http://schemas.microsoft.com/office/drawing/2014/main" id="{31D625AD-D853-E707-6C7F-E31923C410C1}"/>
              </a:ext>
            </a:extLst>
          </p:cNvPr>
          <p:cNvSpPr>
            <a:spLocks noGrp="1"/>
          </p:cNvSpPr>
          <p:nvPr>
            <p:ph type="title"/>
          </p:nvPr>
        </p:nvSpPr>
        <p:spPr/>
        <p:txBody>
          <a:bodyPr rtlCol="0"/>
          <a:lstStyle>
            <a:defPPr>
              <a:defRPr lang="tr-TR"/>
            </a:defPPr>
          </a:lstStyle>
          <a:p>
            <a:pPr rtl="0"/>
            <a:r>
              <a:rPr lang="tr-TR" dirty="0"/>
              <a:t>SWOT Analizi</a:t>
            </a:r>
          </a:p>
        </p:txBody>
      </p:sp>
      <p:sp>
        <p:nvSpPr>
          <p:cNvPr id="6" name="Metin kutusu 5">
            <a:extLst>
              <a:ext uri="{FF2B5EF4-FFF2-40B4-BE49-F238E27FC236}">
                <a16:creationId xmlns:a16="http://schemas.microsoft.com/office/drawing/2014/main" id="{BC5229CD-D0F7-583F-C72F-92FEB6918ED5}"/>
              </a:ext>
            </a:extLst>
          </p:cNvPr>
          <p:cNvSpPr txBox="1"/>
          <p:nvPr/>
        </p:nvSpPr>
        <p:spPr>
          <a:xfrm>
            <a:off x="1244600" y="2410091"/>
            <a:ext cx="6477000" cy="2916889"/>
          </a:xfrm>
          <a:prstGeom prst="rect">
            <a:avLst/>
          </a:prstGeom>
          <a:noFill/>
        </p:spPr>
        <p:txBody>
          <a:bodyPr wrap="square">
            <a:spAutoFit/>
          </a:bodyPr>
          <a:lstStyle/>
          <a:p>
            <a:pPr marL="810260" algn="just">
              <a:lnSpc>
                <a:spcPct val="107000"/>
              </a:lnSpc>
              <a:spcAft>
                <a:spcPts val="800"/>
              </a:spcAft>
            </a:pPr>
            <a:r>
              <a:rPr lang="tr-TR" sz="3200" b="1" dirty="0">
                <a:effectLst/>
                <a:latin typeface="Times New Roman" panose="02020603050405020304" pitchFamily="18" charset="0"/>
                <a:ea typeface="Calibri" panose="020F0502020204030204" pitchFamily="34" charset="0"/>
                <a:cs typeface="Arial" panose="020B0604020202020204" pitchFamily="34" charset="0"/>
              </a:rPr>
              <a:t>GÜÇLÜ YÖNLER</a:t>
            </a:r>
          </a:p>
          <a:p>
            <a:pPr marL="810260" algn="just">
              <a:lnSpc>
                <a:spcPct val="107000"/>
              </a:lnSpc>
              <a:spcAft>
                <a:spcPts val="800"/>
              </a:spcAft>
            </a:pPr>
            <a:endParaRPr lang="tr-TR" sz="3200" b="1" dirty="0">
              <a:effectLst/>
              <a:latin typeface="Times New Roman" panose="02020603050405020304" pitchFamily="18" charset="0"/>
              <a:ea typeface="Calibri" panose="020F0502020204030204" pitchFamily="34" charset="0"/>
              <a:cs typeface="Arial" panose="020B0604020202020204" pitchFamily="34" charset="0"/>
            </a:endParaRPr>
          </a:p>
          <a:p>
            <a:pPr marL="1096010" indent="-285750" algn="just">
              <a:lnSpc>
                <a:spcPct val="107000"/>
              </a:lnSpc>
              <a:spcAft>
                <a:spcPts val="800"/>
              </a:spcAft>
              <a:buFont typeface="Arial" panose="020B0604020202020204" pitchFamily="34" charset="0"/>
              <a:buChar char="•"/>
            </a:pPr>
            <a:r>
              <a:rPr lang="tr-TR" sz="2800" i="1" dirty="0">
                <a:latin typeface="Times New Roman" panose="02020603050405020304" pitchFamily="18" charset="0"/>
                <a:ea typeface="Calibri" panose="020F0502020204030204" pitchFamily="34" charset="0"/>
                <a:cs typeface="Arial" panose="020B0604020202020204" pitchFamily="34" charset="0"/>
              </a:rPr>
              <a:t>Ar-</a:t>
            </a:r>
            <a:r>
              <a:rPr lang="tr-TR" sz="2800" i="1" dirty="0" err="1">
                <a:latin typeface="Times New Roman" panose="02020603050405020304" pitchFamily="18" charset="0"/>
                <a:ea typeface="Calibri" panose="020F0502020204030204" pitchFamily="34" charset="0"/>
                <a:cs typeface="Arial" panose="020B0604020202020204" pitchFamily="34" charset="0"/>
              </a:rPr>
              <a:t>Ge</a:t>
            </a:r>
            <a:r>
              <a:rPr lang="tr-TR" sz="2800" i="1" dirty="0">
                <a:latin typeface="Times New Roman" panose="02020603050405020304" pitchFamily="18" charset="0"/>
                <a:ea typeface="Calibri" panose="020F0502020204030204" pitchFamily="34" charset="0"/>
                <a:cs typeface="Arial" panose="020B0604020202020204" pitchFamily="34" charset="0"/>
              </a:rPr>
              <a:t> Yatırımı</a:t>
            </a:r>
          </a:p>
          <a:p>
            <a:pPr marL="1096010" indent="-285750" algn="just">
              <a:lnSpc>
                <a:spcPct val="107000"/>
              </a:lnSpc>
              <a:spcAft>
                <a:spcPts val="800"/>
              </a:spcAft>
              <a:buFont typeface="Arial" panose="020B0604020202020204" pitchFamily="34" charset="0"/>
              <a:buChar char="•"/>
            </a:pPr>
            <a:r>
              <a:rPr lang="tr-TR" sz="2800" i="1" dirty="0">
                <a:effectLst/>
                <a:latin typeface="Times New Roman" panose="02020603050405020304" pitchFamily="18" charset="0"/>
                <a:ea typeface="Calibri" panose="020F0502020204030204" pitchFamily="34" charset="0"/>
                <a:cs typeface="Arial" panose="020B0604020202020204" pitchFamily="34" charset="0"/>
              </a:rPr>
              <a:t>Küresel Marka</a:t>
            </a:r>
          </a:p>
          <a:p>
            <a:pPr marL="1096010" indent="-285750" algn="just">
              <a:lnSpc>
                <a:spcPct val="107000"/>
              </a:lnSpc>
              <a:spcAft>
                <a:spcPts val="800"/>
              </a:spcAft>
              <a:buFont typeface="Arial" panose="020B0604020202020204" pitchFamily="34" charset="0"/>
              <a:buChar char="•"/>
            </a:pPr>
            <a:r>
              <a:rPr lang="tr-TR" sz="2800" i="1" dirty="0">
                <a:latin typeface="Times New Roman" panose="02020603050405020304" pitchFamily="18" charset="0"/>
                <a:ea typeface="Calibri" panose="020F0502020204030204" pitchFamily="34" charset="0"/>
                <a:cs typeface="Arial" panose="020B0604020202020204" pitchFamily="34" charset="0"/>
              </a:rPr>
              <a:t>Yenilikçi Ürünler ve Hizmetler</a:t>
            </a:r>
            <a:endParaRPr lang="tr-TR" sz="2800" i="1"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2" name="Resim 1">
            <a:extLst>
              <a:ext uri="{FF2B5EF4-FFF2-40B4-BE49-F238E27FC236}">
                <a16:creationId xmlns:a16="http://schemas.microsoft.com/office/drawing/2014/main" id="{A7E82665-5B6F-D1CF-27E7-E7241F27C3BF}"/>
              </a:ext>
            </a:extLst>
          </p:cNvPr>
          <p:cNvPicPr>
            <a:picLocks noChangeAspect="1"/>
          </p:cNvPicPr>
          <p:nvPr/>
        </p:nvPicPr>
        <p:blipFill>
          <a:blip r:embed="rId3"/>
          <a:stretch>
            <a:fillRect/>
          </a:stretch>
        </p:blipFill>
        <p:spPr>
          <a:xfrm>
            <a:off x="9263063" y="809244"/>
            <a:ext cx="1925103" cy="538162"/>
          </a:xfrm>
          <a:prstGeom prst="rect">
            <a:avLst/>
          </a:prstGeom>
        </p:spPr>
      </p:pic>
    </p:spTree>
    <p:extLst>
      <p:ext uri="{BB962C8B-B14F-4D97-AF65-F5344CB8AC3E}">
        <p14:creationId xmlns:p14="http://schemas.microsoft.com/office/powerpoint/2010/main" val="24618478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Başlık 4">
            <a:extLst>
              <a:ext uri="{FF2B5EF4-FFF2-40B4-BE49-F238E27FC236}">
                <a16:creationId xmlns:a16="http://schemas.microsoft.com/office/drawing/2014/main" id="{31D625AD-D853-E707-6C7F-E31923C410C1}"/>
              </a:ext>
            </a:extLst>
          </p:cNvPr>
          <p:cNvSpPr>
            <a:spLocks noGrp="1"/>
          </p:cNvSpPr>
          <p:nvPr>
            <p:ph type="title"/>
          </p:nvPr>
        </p:nvSpPr>
        <p:spPr/>
        <p:txBody>
          <a:bodyPr rtlCol="0"/>
          <a:lstStyle>
            <a:defPPr>
              <a:defRPr lang="tr-TR"/>
            </a:defPPr>
          </a:lstStyle>
          <a:p>
            <a:pPr rtl="0"/>
            <a:r>
              <a:rPr lang="tr-TR" dirty="0"/>
              <a:t>SWOT Analizi</a:t>
            </a:r>
          </a:p>
        </p:txBody>
      </p:sp>
      <p:sp>
        <p:nvSpPr>
          <p:cNvPr id="11" name="Slayt Numarası Yer Tutucusu 10">
            <a:extLst>
              <a:ext uri="{FF2B5EF4-FFF2-40B4-BE49-F238E27FC236}">
                <a16:creationId xmlns:a16="http://schemas.microsoft.com/office/drawing/2014/main" id="{A96F7733-7434-FA95-04A6-9FA221A2649C}"/>
              </a:ext>
            </a:extLst>
          </p:cNvPr>
          <p:cNvSpPr>
            <a:spLocks noGrp="1"/>
          </p:cNvSpPr>
          <p:nvPr>
            <p:ph type="sldNum" sz="quarter" idx="15"/>
          </p:nvPr>
        </p:nvSpPr>
        <p:spPr/>
        <p:txBody>
          <a:bodyPr rtlCol="0"/>
          <a:lstStyle>
            <a:defPPr>
              <a:defRPr lang="tr-TR"/>
            </a:defPPr>
          </a:lstStyle>
          <a:p>
            <a:pPr rtl="0"/>
            <a:fld id="{CC43B8D3-9A08-F84C-9DD4-44948BA52D4B}" type="slidenum">
              <a:rPr lang="tr-TR" smtClean="0"/>
              <a:pPr rtl="0"/>
              <a:t>11</a:t>
            </a:fld>
            <a:endParaRPr lang="tr-TR" dirty="0"/>
          </a:p>
        </p:txBody>
      </p:sp>
      <p:sp>
        <p:nvSpPr>
          <p:cNvPr id="6" name="Metin kutusu 5">
            <a:extLst>
              <a:ext uri="{FF2B5EF4-FFF2-40B4-BE49-F238E27FC236}">
                <a16:creationId xmlns:a16="http://schemas.microsoft.com/office/drawing/2014/main" id="{BC5229CD-D0F7-583F-C72F-92FEB6918ED5}"/>
              </a:ext>
            </a:extLst>
          </p:cNvPr>
          <p:cNvSpPr txBox="1"/>
          <p:nvPr/>
        </p:nvSpPr>
        <p:spPr>
          <a:xfrm>
            <a:off x="1346200" y="2397391"/>
            <a:ext cx="6477000" cy="2916889"/>
          </a:xfrm>
          <a:prstGeom prst="rect">
            <a:avLst/>
          </a:prstGeom>
          <a:noFill/>
        </p:spPr>
        <p:txBody>
          <a:bodyPr wrap="square">
            <a:spAutoFit/>
          </a:bodyPr>
          <a:lstStyle/>
          <a:p>
            <a:pPr marL="810260" algn="just">
              <a:lnSpc>
                <a:spcPct val="107000"/>
              </a:lnSpc>
              <a:spcAft>
                <a:spcPts val="800"/>
              </a:spcAft>
            </a:pPr>
            <a:r>
              <a:rPr lang="tr-TR" sz="3200" b="1" dirty="0">
                <a:effectLst/>
                <a:latin typeface="Times New Roman" panose="02020603050405020304" pitchFamily="18" charset="0"/>
                <a:ea typeface="Calibri" panose="020F0502020204030204" pitchFamily="34" charset="0"/>
                <a:cs typeface="Arial" panose="020B0604020202020204" pitchFamily="34" charset="0"/>
              </a:rPr>
              <a:t>ZAYIF YÖNLER</a:t>
            </a:r>
          </a:p>
          <a:p>
            <a:pPr marL="810260" algn="just">
              <a:lnSpc>
                <a:spcPct val="107000"/>
              </a:lnSpc>
              <a:spcAft>
                <a:spcPts val="800"/>
              </a:spcAft>
            </a:pPr>
            <a:endParaRPr lang="tr-TR" sz="3200" b="1" dirty="0">
              <a:effectLst/>
              <a:latin typeface="Times New Roman" panose="02020603050405020304" pitchFamily="18" charset="0"/>
              <a:ea typeface="Calibri" panose="020F0502020204030204" pitchFamily="34" charset="0"/>
              <a:cs typeface="Arial" panose="020B0604020202020204" pitchFamily="34" charset="0"/>
            </a:endParaRPr>
          </a:p>
          <a:p>
            <a:pPr marL="1096010" indent="-285750" algn="just">
              <a:lnSpc>
                <a:spcPct val="107000"/>
              </a:lnSpc>
              <a:spcAft>
                <a:spcPts val="800"/>
              </a:spcAft>
              <a:buFont typeface="Arial" panose="020B0604020202020204" pitchFamily="34" charset="0"/>
              <a:buChar char="•"/>
            </a:pPr>
            <a:r>
              <a:rPr lang="tr-TR" sz="2800" i="1" dirty="0">
                <a:latin typeface="Times New Roman" panose="02020603050405020304" pitchFamily="18" charset="0"/>
                <a:ea typeface="Calibri" panose="020F0502020204030204" pitchFamily="34" charset="0"/>
                <a:cs typeface="Arial" panose="020B0604020202020204" pitchFamily="34" charset="0"/>
              </a:rPr>
              <a:t>ABD Yaptırımları</a:t>
            </a:r>
          </a:p>
          <a:p>
            <a:pPr marL="1096010" indent="-285750" algn="just">
              <a:lnSpc>
                <a:spcPct val="107000"/>
              </a:lnSpc>
              <a:spcAft>
                <a:spcPts val="800"/>
              </a:spcAft>
              <a:buFont typeface="Arial" panose="020B0604020202020204" pitchFamily="34" charset="0"/>
              <a:buChar char="•"/>
            </a:pPr>
            <a:r>
              <a:rPr lang="tr-TR" sz="2800" i="1" dirty="0">
                <a:effectLst/>
                <a:latin typeface="Times New Roman" panose="02020603050405020304" pitchFamily="18" charset="0"/>
                <a:ea typeface="Calibri" panose="020F0502020204030204" pitchFamily="34" charset="0"/>
                <a:cs typeface="Arial" panose="020B0604020202020204" pitchFamily="34" charset="0"/>
              </a:rPr>
              <a:t>Artan Rekabet</a:t>
            </a:r>
          </a:p>
          <a:p>
            <a:pPr marL="1096010" indent="-285750" algn="just">
              <a:lnSpc>
                <a:spcPct val="107000"/>
              </a:lnSpc>
              <a:spcAft>
                <a:spcPts val="800"/>
              </a:spcAft>
              <a:buFont typeface="Arial" panose="020B0604020202020204" pitchFamily="34" charset="0"/>
              <a:buChar char="•"/>
            </a:pPr>
            <a:r>
              <a:rPr lang="tr-TR" sz="2800" i="1" dirty="0">
                <a:latin typeface="Times New Roman" panose="02020603050405020304" pitchFamily="18" charset="0"/>
                <a:ea typeface="Calibri" panose="020F0502020204030204" pitchFamily="34" charset="0"/>
                <a:cs typeface="Arial" panose="020B0604020202020204" pitchFamily="34" charset="0"/>
              </a:rPr>
              <a:t>Marka İmajı</a:t>
            </a:r>
            <a:endParaRPr lang="tr-TR" sz="2800" i="1"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2" name="Resim 1">
            <a:extLst>
              <a:ext uri="{FF2B5EF4-FFF2-40B4-BE49-F238E27FC236}">
                <a16:creationId xmlns:a16="http://schemas.microsoft.com/office/drawing/2014/main" id="{C346443E-FEAE-AA85-9015-B7482A09C502}"/>
              </a:ext>
            </a:extLst>
          </p:cNvPr>
          <p:cNvPicPr>
            <a:picLocks noChangeAspect="1"/>
          </p:cNvPicPr>
          <p:nvPr/>
        </p:nvPicPr>
        <p:blipFill>
          <a:blip r:embed="rId3"/>
          <a:stretch>
            <a:fillRect/>
          </a:stretch>
        </p:blipFill>
        <p:spPr>
          <a:xfrm>
            <a:off x="9263063" y="809244"/>
            <a:ext cx="1925103" cy="538162"/>
          </a:xfrm>
          <a:prstGeom prst="rect">
            <a:avLst/>
          </a:prstGeom>
        </p:spPr>
      </p:pic>
    </p:spTree>
    <p:extLst>
      <p:ext uri="{BB962C8B-B14F-4D97-AF65-F5344CB8AC3E}">
        <p14:creationId xmlns:p14="http://schemas.microsoft.com/office/powerpoint/2010/main" val="24773487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Başlık 4">
            <a:extLst>
              <a:ext uri="{FF2B5EF4-FFF2-40B4-BE49-F238E27FC236}">
                <a16:creationId xmlns:a16="http://schemas.microsoft.com/office/drawing/2014/main" id="{31D625AD-D853-E707-6C7F-E31923C410C1}"/>
              </a:ext>
            </a:extLst>
          </p:cNvPr>
          <p:cNvSpPr>
            <a:spLocks noGrp="1"/>
          </p:cNvSpPr>
          <p:nvPr>
            <p:ph type="title"/>
          </p:nvPr>
        </p:nvSpPr>
        <p:spPr/>
        <p:txBody>
          <a:bodyPr rtlCol="0"/>
          <a:lstStyle>
            <a:defPPr>
              <a:defRPr lang="tr-TR"/>
            </a:defPPr>
          </a:lstStyle>
          <a:p>
            <a:pPr rtl="0"/>
            <a:r>
              <a:rPr lang="tr-TR" dirty="0"/>
              <a:t>SWOT Analizi</a:t>
            </a:r>
          </a:p>
        </p:txBody>
      </p:sp>
      <p:sp>
        <p:nvSpPr>
          <p:cNvPr id="6" name="Metin kutusu 5">
            <a:extLst>
              <a:ext uri="{FF2B5EF4-FFF2-40B4-BE49-F238E27FC236}">
                <a16:creationId xmlns:a16="http://schemas.microsoft.com/office/drawing/2014/main" id="{BC5229CD-D0F7-583F-C72F-92FEB6918ED5}"/>
              </a:ext>
            </a:extLst>
          </p:cNvPr>
          <p:cNvSpPr txBox="1"/>
          <p:nvPr/>
        </p:nvSpPr>
        <p:spPr>
          <a:xfrm>
            <a:off x="1358900" y="2524391"/>
            <a:ext cx="6477000" cy="2916889"/>
          </a:xfrm>
          <a:prstGeom prst="rect">
            <a:avLst/>
          </a:prstGeom>
          <a:noFill/>
        </p:spPr>
        <p:txBody>
          <a:bodyPr wrap="square">
            <a:spAutoFit/>
          </a:bodyPr>
          <a:lstStyle/>
          <a:p>
            <a:pPr marL="810260" algn="just">
              <a:lnSpc>
                <a:spcPct val="107000"/>
              </a:lnSpc>
              <a:spcAft>
                <a:spcPts val="800"/>
              </a:spcAft>
            </a:pPr>
            <a:r>
              <a:rPr lang="tr-TR" sz="3200" b="1" dirty="0">
                <a:effectLst/>
                <a:latin typeface="Times New Roman" panose="02020603050405020304" pitchFamily="18" charset="0"/>
                <a:ea typeface="Calibri" panose="020F0502020204030204" pitchFamily="34" charset="0"/>
                <a:cs typeface="Arial" panose="020B0604020202020204" pitchFamily="34" charset="0"/>
              </a:rPr>
              <a:t>FIRSATLAR</a:t>
            </a:r>
          </a:p>
          <a:p>
            <a:pPr marL="810260" algn="just">
              <a:lnSpc>
                <a:spcPct val="107000"/>
              </a:lnSpc>
              <a:spcAft>
                <a:spcPts val="800"/>
              </a:spcAft>
            </a:pPr>
            <a:endParaRPr lang="tr-TR" sz="3200" b="1" dirty="0">
              <a:effectLst/>
              <a:latin typeface="Times New Roman" panose="02020603050405020304" pitchFamily="18" charset="0"/>
              <a:ea typeface="Calibri" panose="020F0502020204030204" pitchFamily="34" charset="0"/>
              <a:cs typeface="Arial" panose="020B0604020202020204" pitchFamily="34" charset="0"/>
            </a:endParaRPr>
          </a:p>
          <a:p>
            <a:pPr marL="1096010" indent="-285750" algn="just">
              <a:lnSpc>
                <a:spcPct val="107000"/>
              </a:lnSpc>
              <a:spcAft>
                <a:spcPts val="800"/>
              </a:spcAft>
              <a:buFont typeface="Arial" panose="020B0604020202020204" pitchFamily="34" charset="0"/>
              <a:buChar char="•"/>
            </a:pPr>
            <a:r>
              <a:rPr lang="tr-TR" sz="2800" i="1" dirty="0">
                <a:latin typeface="Times New Roman" panose="02020603050405020304" pitchFamily="18" charset="0"/>
                <a:ea typeface="Calibri" panose="020F0502020204030204" pitchFamily="34" charset="0"/>
                <a:cs typeface="Arial" panose="020B0604020202020204" pitchFamily="34" charset="0"/>
              </a:rPr>
              <a:t>Dijitalleşme</a:t>
            </a:r>
          </a:p>
          <a:p>
            <a:pPr marL="1096010" indent="-285750" algn="just">
              <a:lnSpc>
                <a:spcPct val="107000"/>
              </a:lnSpc>
              <a:spcAft>
                <a:spcPts val="800"/>
              </a:spcAft>
              <a:buFont typeface="Arial" panose="020B0604020202020204" pitchFamily="34" charset="0"/>
              <a:buChar char="•"/>
            </a:pPr>
            <a:r>
              <a:rPr lang="tr-TR" sz="2800" i="1" dirty="0">
                <a:effectLst/>
                <a:latin typeface="Times New Roman" panose="02020603050405020304" pitchFamily="18" charset="0"/>
                <a:ea typeface="Calibri" panose="020F0502020204030204" pitchFamily="34" charset="0"/>
                <a:cs typeface="Arial" panose="020B0604020202020204" pitchFamily="34" charset="0"/>
              </a:rPr>
              <a:t>Büyüyen Pazarlar</a:t>
            </a:r>
          </a:p>
          <a:p>
            <a:pPr marL="1096010" indent="-285750" algn="just">
              <a:lnSpc>
                <a:spcPct val="107000"/>
              </a:lnSpc>
              <a:spcAft>
                <a:spcPts val="800"/>
              </a:spcAft>
              <a:buFont typeface="Arial" panose="020B0604020202020204" pitchFamily="34" charset="0"/>
              <a:buChar char="•"/>
            </a:pPr>
            <a:r>
              <a:rPr lang="tr-TR" sz="2800" i="1" dirty="0">
                <a:effectLst/>
                <a:latin typeface="Times New Roman" panose="02020603050405020304" pitchFamily="18" charset="0"/>
                <a:ea typeface="Calibri" panose="020F0502020204030204" pitchFamily="34" charset="0"/>
                <a:cs typeface="Arial" panose="020B0604020202020204" pitchFamily="34" charset="0"/>
              </a:rPr>
              <a:t>Yeni Teknolojiler</a:t>
            </a:r>
            <a:endParaRPr lang="tr-TR" sz="2800" i="1"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2" name="Resim 1">
            <a:extLst>
              <a:ext uri="{FF2B5EF4-FFF2-40B4-BE49-F238E27FC236}">
                <a16:creationId xmlns:a16="http://schemas.microsoft.com/office/drawing/2014/main" id="{15DEAA60-D9A9-91D0-470C-546E85168C8A}"/>
              </a:ext>
            </a:extLst>
          </p:cNvPr>
          <p:cNvPicPr>
            <a:picLocks noChangeAspect="1"/>
          </p:cNvPicPr>
          <p:nvPr/>
        </p:nvPicPr>
        <p:blipFill>
          <a:blip r:embed="rId3"/>
          <a:stretch>
            <a:fillRect/>
          </a:stretch>
        </p:blipFill>
        <p:spPr>
          <a:xfrm>
            <a:off x="9263063" y="809244"/>
            <a:ext cx="1925103" cy="538162"/>
          </a:xfrm>
          <a:prstGeom prst="rect">
            <a:avLst/>
          </a:prstGeom>
        </p:spPr>
      </p:pic>
    </p:spTree>
    <p:extLst>
      <p:ext uri="{BB962C8B-B14F-4D97-AF65-F5344CB8AC3E}">
        <p14:creationId xmlns:p14="http://schemas.microsoft.com/office/powerpoint/2010/main" val="20875899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Başlık 4">
            <a:extLst>
              <a:ext uri="{FF2B5EF4-FFF2-40B4-BE49-F238E27FC236}">
                <a16:creationId xmlns:a16="http://schemas.microsoft.com/office/drawing/2014/main" id="{31D625AD-D853-E707-6C7F-E31923C410C1}"/>
              </a:ext>
            </a:extLst>
          </p:cNvPr>
          <p:cNvSpPr>
            <a:spLocks noGrp="1"/>
          </p:cNvSpPr>
          <p:nvPr>
            <p:ph type="title"/>
          </p:nvPr>
        </p:nvSpPr>
        <p:spPr/>
        <p:txBody>
          <a:bodyPr rtlCol="0"/>
          <a:lstStyle>
            <a:defPPr>
              <a:defRPr lang="tr-TR"/>
            </a:defPPr>
          </a:lstStyle>
          <a:p>
            <a:pPr rtl="0"/>
            <a:r>
              <a:rPr lang="tr-TR" dirty="0"/>
              <a:t>SWOT Analizi</a:t>
            </a:r>
          </a:p>
        </p:txBody>
      </p:sp>
      <p:sp>
        <p:nvSpPr>
          <p:cNvPr id="11" name="Slayt Numarası Yer Tutucusu 10">
            <a:extLst>
              <a:ext uri="{FF2B5EF4-FFF2-40B4-BE49-F238E27FC236}">
                <a16:creationId xmlns:a16="http://schemas.microsoft.com/office/drawing/2014/main" id="{A96F7733-7434-FA95-04A6-9FA221A2649C}"/>
              </a:ext>
            </a:extLst>
          </p:cNvPr>
          <p:cNvSpPr>
            <a:spLocks noGrp="1"/>
          </p:cNvSpPr>
          <p:nvPr>
            <p:ph type="sldNum" sz="quarter" idx="15"/>
          </p:nvPr>
        </p:nvSpPr>
        <p:spPr/>
        <p:txBody>
          <a:bodyPr rtlCol="0"/>
          <a:lstStyle>
            <a:defPPr>
              <a:defRPr lang="tr-TR"/>
            </a:defPPr>
          </a:lstStyle>
          <a:p>
            <a:pPr rtl="0"/>
            <a:fld id="{CC43B8D3-9A08-F84C-9DD4-44948BA52D4B}" type="slidenum">
              <a:rPr lang="tr-TR" smtClean="0"/>
              <a:pPr rtl="0"/>
              <a:t>13</a:t>
            </a:fld>
            <a:endParaRPr lang="tr-TR"/>
          </a:p>
        </p:txBody>
      </p:sp>
      <p:sp>
        <p:nvSpPr>
          <p:cNvPr id="6" name="Metin kutusu 5">
            <a:extLst>
              <a:ext uri="{FF2B5EF4-FFF2-40B4-BE49-F238E27FC236}">
                <a16:creationId xmlns:a16="http://schemas.microsoft.com/office/drawing/2014/main" id="{BC5229CD-D0F7-583F-C72F-92FEB6918ED5}"/>
              </a:ext>
            </a:extLst>
          </p:cNvPr>
          <p:cNvSpPr txBox="1"/>
          <p:nvPr/>
        </p:nvSpPr>
        <p:spPr>
          <a:xfrm>
            <a:off x="1358900" y="2410091"/>
            <a:ext cx="6477000" cy="2916889"/>
          </a:xfrm>
          <a:prstGeom prst="rect">
            <a:avLst/>
          </a:prstGeom>
          <a:noFill/>
        </p:spPr>
        <p:txBody>
          <a:bodyPr wrap="square">
            <a:spAutoFit/>
          </a:bodyPr>
          <a:lstStyle/>
          <a:p>
            <a:pPr marL="810260" algn="just">
              <a:lnSpc>
                <a:spcPct val="107000"/>
              </a:lnSpc>
              <a:spcAft>
                <a:spcPts val="800"/>
              </a:spcAft>
            </a:pPr>
            <a:r>
              <a:rPr lang="tr-TR" sz="3200" b="1" dirty="0">
                <a:effectLst/>
                <a:latin typeface="Times New Roman" panose="02020603050405020304" pitchFamily="18" charset="0"/>
                <a:ea typeface="Calibri" panose="020F0502020204030204" pitchFamily="34" charset="0"/>
                <a:cs typeface="Arial" panose="020B0604020202020204" pitchFamily="34" charset="0"/>
              </a:rPr>
              <a:t>TEHDİTLER</a:t>
            </a:r>
          </a:p>
          <a:p>
            <a:pPr marL="810260" algn="just">
              <a:lnSpc>
                <a:spcPct val="107000"/>
              </a:lnSpc>
              <a:spcAft>
                <a:spcPts val="800"/>
              </a:spcAft>
            </a:pPr>
            <a:endParaRPr lang="tr-TR" sz="3200" b="1" dirty="0">
              <a:effectLst/>
              <a:latin typeface="Times New Roman" panose="02020603050405020304" pitchFamily="18" charset="0"/>
              <a:ea typeface="Calibri" panose="020F0502020204030204" pitchFamily="34" charset="0"/>
              <a:cs typeface="Arial" panose="020B0604020202020204" pitchFamily="34" charset="0"/>
            </a:endParaRPr>
          </a:p>
          <a:p>
            <a:pPr marL="1096010" indent="-285750" algn="just">
              <a:lnSpc>
                <a:spcPct val="107000"/>
              </a:lnSpc>
              <a:spcAft>
                <a:spcPts val="800"/>
              </a:spcAft>
              <a:buFont typeface="Arial" panose="020B0604020202020204" pitchFamily="34" charset="0"/>
              <a:buChar char="•"/>
            </a:pPr>
            <a:r>
              <a:rPr lang="tr-TR" sz="2800" i="1" dirty="0">
                <a:latin typeface="Times New Roman" panose="02020603050405020304" pitchFamily="18" charset="0"/>
                <a:ea typeface="Calibri" panose="020F0502020204030204" pitchFamily="34" charset="0"/>
                <a:cs typeface="Arial" panose="020B0604020202020204" pitchFamily="34" charset="0"/>
              </a:rPr>
              <a:t>ABD Yaptırımları</a:t>
            </a:r>
          </a:p>
          <a:p>
            <a:pPr marL="1096010" indent="-285750" algn="just">
              <a:lnSpc>
                <a:spcPct val="107000"/>
              </a:lnSpc>
              <a:spcAft>
                <a:spcPts val="800"/>
              </a:spcAft>
              <a:buFont typeface="Arial" panose="020B0604020202020204" pitchFamily="34" charset="0"/>
              <a:buChar char="•"/>
            </a:pPr>
            <a:r>
              <a:rPr lang="tr-TR" sz="2800" i="1" dirty="0">
                <a:effectLst/>
                <a:latin typeface="Times New Roman" panose="02020603050405020304" pitchFamily="18" charset="0"/>
                <a:ea typeface="Calibri" panose="020F0502020204030204" pitchFamily="34" charset="0"/>
                <a:cs typeface="Arial" panose="020B0604020202020204" pitchFamily="34" charset="0"/>
              </a:rPr>
              <a:t>Artan Rekabet</a:t>
            </a:r>
          </a:p>
          <a:p>
            <a:pPr marL="1096010" indent="-285750" algn="just">
              <a:lnSpc>
                <a:spcPct val="107000"/>
              </a:lnSpc>
              <a:spcAft>
                <a:spcPts val="800"/>
              </a:spcAft>
              <a:buFont typeface="Arial" panose="020B0604020202020204" pitchFamily="34" charset="0"/>
              <a:buChar char="•"/>
            </a:pPr>
            <a:r>
              <a:rPr lang="tr-TR" sz="2800" i="1" dirty="0">
                <a:effectLst/>
                <a:latin typeface="Times New Roman" panose="02020603050405020304" pitchFamily="18" charset="0"/>
                <a:ea typeface="Calibri" panose="020F0502020204030204" pitchFamily="34" charset="0"/>
                <a:cs typeface="Arial" panose="020B0604020202020204" pitchFamily="34" charset="0"/>
              </a:rPr>
              <a:t>Teknolojik Gelişmeler</a:t>
            </a:r>
            <a:endParaRPr lang="tr-TR" sz="2800" i="1"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2" name="Resim 1">
            <a:extLst>
              <a:ext uri="{FF2B5EF4-FFF2-40B4-BE49-F238E27FC236}">
                <a16:creationId xmlns:a16="http://schemas.microsoft.com/office/drawing/2014/main" id="{3FFEFED8-6D99-B556-28D1-EC9A5B041540}"/>
              </a:ext>
            </a:extLst>
          </p:cNvPr>
          <p:cNvPicPr>
            <a:picLocks noChangeAspect="1"/>
          </p:cNvPicPr>
          <p:nvPr/>
        </p:nvPicPr>
        <p:blipFill>
          <a:blip r:embed="rId3"/>
          <a:stretch>
            <a:fillRect/>
          </a:stretch>
        </p:blipFill>
        <p:spPr>
          <a:xfrm>
            <a:off x="9263063" y="809244"/>
            <a:ext cx="1925103" cy="538162"/>
          </a:xfrm>
          <a:prstGeom prst="rect">
            <a:avLst/>
          </a:prstGeom>
        </p:spPr>
      </p:pic>
    </p:spTree>
    <p:extLst>
      <p:ext uri="{BB962C8B-B14F-4D97-AF65-F5344CB8AC3E}">
        <p14:creationId xmlns:p14="http://schemas.microsoft.com/office/powerpoint/2010/main" val="17060358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2" name="Başlık 11">
            <a:extLst>
              <a:ext uri="{FF2B5EF4-FFF2-40B4-BE49-F238E27FC236}">
                <a16:creationId xmlns:a16="http://schemas.microsoft.com/office/drawing/2014/main" id="{E46C7FB9-1D67-4C73-7AAC-B157D99BC809}"/>
              </a:ext>
            </a:extLst>
          </p:cNvPr>
          <p:cNvSpPr>
            <a:spLocks noGrp="1"/>
          </p:cNvSpPr>
          <p:nvPr>
            <p:ph type="title"/>
          </p:nvPr>
        </p:nvSpPr>
        <p:spPr>
          <a:xfrm>
            <a:off x="1656080" y="1978152"/>
            <a:ext cx="6710631" cy="3191256"/>
          </a:xfrm>
        </p:spPr>
        <p:txBody>
          <a:bodyPr rtlCol="0"/>
          <a:lstStyle>
            <a:defPPr>
              <a:defRPr lang="tr-TR"/>
            </a:defPPr>
          </a:lstStyle>
          <a:p>
            <a:pPr rtl="0"/>
            <a:r>
              <a:rPr lang="tr-TR" dirty="0"/>
              <a:t>TEMEL</a:t>
            </a:r>
            <a:br>
              <a:rPr lang="tr-TR" dirty="0"/>
            </a:br>
            <a:r>
              <a:rPr lang="tr-TR" dirty="0"/>
              <a:t>STRATEJİ</a:t>
            </a:r>
          </a:p>
        </p:txBody>
      </p:sp>
      <p:sp>
        <p:nvSpPr>
          <p:cNvPr id="2" name="Metin kutusu 1">
            <a:extLst>
              <a:ext uri="{FF2B5EF4-FFF2-40B4-BE49-F238E27FC236}">
                <a16:creationId xmlns:a16="http://schemas.microsoft.com/office/drawing/2014/main" id="{95B3267A-A7C7-3BF4-BEF0-84DC5959E262}"/>
              </a:ext>
            </a:extLst>
          </p:cNvPr>
          <p:cNvSpPr txBox="1"/>
          <p:nvPr/>
        </p:nvSpPr>
        <p:spPr>
          <a:xfrm>
            <a:off x="-6477686" y="3953299"/>
            <a:ext cx="6098058" cy="1754326"/>
          </a:xfrm>
          <a:prstGeom prst="rect">
            <a:avLst/>
          </a:prstGeom>
          <a:noFill/>
        </p:spPr>
        <p:txBody>
          <a:bodyPr wrap="square">
            <a:spAutoFit/>
          </a:bodyPr>
          <a:lstStyle/>
          <a:p>
            <a:pPr algn="just"/>
            <a:r>
              <a:rPr lang="tr-TR" sz="1800" dirty="0">
                <a:effectLst/>
                <a:latin typeface="Calibri" panose="020F0502020204030204" pitchFamily="34" charset="0"/>
                <a:ea typeface="Calibri" panose="020F0502020204030204" pitchFamily="34" charset="0"/>
                <a:cs typeface="Arial" panose="020B0604020202020204" pitchFamily="34" charset="0"/>
              </a:rPr>
              <a:t>Huawei'nin büyüme stratejisi izlemesi, Ar-</a:t>
            </a:r>
            <a:r>
              <a:rPr lang="tr-TR" sz="1800" dirty="0" err="1">
                <a:effectLst/>
                <a:latin typeface="Calibri" panose="020F0502020204030204" pitchFamily="34" charset="0"/>
                <a:ea typeface="Calibri" panose="020F0502020204030204" pitchFamily="34" charset="0"/>
                <a:cs typeface="Arial" panose="020B0604020202020204" pitchFamily="34" charset="0"/>
              </a:rPr>
              <a:t>Ge</a:t>
            </a:r>
            <a:r>
              <a:rPr lang="tr-TR" sz="1800" dirty="0">
                <a:effectLst/>
                <a:latin typeface="Calibri" panose="020F0502020204030204" pitchFamily="34" charset="0"/>
                <a:ea typeface="Calibri" panose="020F0502020204030204" pitchFamily="34" charset="0"/>
                <a:cs typeface="Arial" panose="020B0604020202020204" pitchFamily="34" charset="0"/>
              </a:rPr>
              <a:t> yatırımlarını artırması, yeni teknolojilere odaklanması ve küresel pazardaki varlığını güçlendirmesi açısından stratejik bir avantaj sağlayabilir. Ancak, ABD-Çin gerilimleri ve ABD yaptırımları gibi politik risklere karşı dikkatli olmalı ve çeşitlendirme çabalarını sürdürmelidir.</a:t>
            </a:r>
            <a:endParaRPr lang="tr-TR" dirty="0"/>
          </a:p>
        </p:txBody>
      </p:sp>
      <p:pic>
        <p:nvPicPr>
          <p:cNvPr id="3" name="Resim 2">
            <a:extLst>
              <a:ext uri="{FF2B5EF4-FFF2-40B4-BE49-F238E27FC236}">
                <a16:creationId xmlns:a16="http://schemas.microsoft.com/office/drawing/2014/main" id="{247092FE-A870-6007-9D98-2ABC76B9BE3C}"/>
              </a:ext>
            </a:extLst>
          </p:cNvPr>
          <p:cNvPicPr>
            <a:picLocks noChangeAspect="1"/>
          </p:cNvPicPr>
          <p:nvPr/>
        </p:nvPicPr>
        <p:blipFill>
          <a:blip r:embed="rId3"/>
          <a:stretch>
            <a:fillRect/>
          </a:stretch>
        </p:blipFill>
        <p:spPr>
          <a:xfrm>
            <a:off x="792163" y="6041644"/>
            <a:ext cx="1925103" cy="538162"/>
          </a:xfrm>
          <a:prstGeom prst="rect">
            <a:avLst/>
          </a:prstGeom>
        </p:spPr>
      </p:pic>
    </p:spTree>
    <p:extLst>
      <p:ext uri="{BB962C8B-B14F-4D97-AF65-F5344CB8AC3E}">
        <p14:creationId xmlns:p14="http://schemas.microsoft.com/office/powerpoint/2010/main" val="39256820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etin kutusu 2">
            <a:extLst>
              <a:ext uri="{FF2B5EF4-FFF2-40B4-BE49-F238E27FC236}">
                <a16:creationId xmlns:a16="http://schemas.microsoft.com/office/drawing/2014/main" id="{AA48D170-BF54-52B7-F711-A092721CF61B}"/>
              </a:ext>
            </a:extLst>
          </p:cNvPr>
          <p:cNvSpPr txBox="1"/>
          <p:nvPr/>
        </p:nvSpPr>
        <p:spPr>
          <a:xfrm>
            <a:off x="1010167" y="646767"/>
            <a:ext cx="6098058" cy="2436244"/>
          </a:xfrm>
          <a:prstGeom prst="rect">
            <a:avLst/>
          </a:prstGeom>
          <a:noFill/>
        </p:spPr>
        <p:txBody>
          <a:bodyPr wrap="square">
            <a:spAutoFit/>
          </a:bodyPr>
          <a:lstStyle/>
          <a:p>
            <a:pPr marL="342900" indent="-342900">
              <a:lnSpc>
                <a:spcPct val="107000"/>
              </a:lnSpc>
              <a:spcAft>
                <a:spcPts val="800"/>
              </a:spcAft>
              <a:buAutoNum type="arabicPeriod"/>
              <a:tabLst>
                <a:tab pos="619125" algn="l"/>
              </a:tabLst>
            </a:pPr>
            <a:r>
              <a:rPr lang="tr-TR" sz="2000" b="1" dirty="0">
                <a:effectLst/>
                <a:latin typeface="Calibri" panose="020F0502020204030204" pitchFamily="34" charset="0"/>
                <a:ea typeface="Calibri" panose="020F0502020204030204" pitchFamily="34" charset="0"/>
                <a:cs typeface="Arial" panose="020B0604020202020204" pitchFamily="34" charset="0"/>
              </a:rPr>
              <a:t>Büyüme Stratejisi</a:t>
            </a:r>
          </a:p>
          <a:p>
            <a:pPr>
              <a:lnSpc>
                <a:spcPct val="107000"/>
              </a:lnSpc>
              <a:spcAft>
                <a:spcPts val="800"/>
              </a:spcAft>
              <a:tabLst>
                <a:tab pos="619125" algn="l"/>
              </a:tabLst>
            </a:pPr>
            <a:endParaRPr lang="tr-TR" sz="2000" b="1" dirty="0">
              <a:effectLst/>
              <a:latin typeface="Calibri" panose="020F0502020204030204" pitchFamily="34" charset="0"/>
              <a:ea typeface="Calibri" panose="020F0502020204030204" pitchFamily="34" charset="0"/>
              <a:cs typeface="Arial" panose="020B0604020202020204" pitchFamily="34" charset="0"/>
            </a:endParaRPr>
          </a:p>
          <a:p>
            <a:pPr marL="285750" indent="-285750">
              <a:lnSpc>
                <a:spcPct val="107000"/>
              </a:lnSpc>
              <a:spcAft>
                <a:spcPts val="800"/>
              </a:spcAft>
              <a:buFont typeface="Arial" panose="020B0604020202020204" pitchFamily="34" charset="0"/>
              <a:buChar char="•"/>
              <a:tabLst>
                <a:tab pos="619125" algn="l"/>
              </a:tabLst>
            </a:pPr>
            <a:r>
              <a:rPr lang="tr-TR" dirty="0">
                <a:latin typeface="Calibri" panose="020F0502020204030204" pitchFamily="34" charset="0"/>
                <a:ea typeface="Calibri" panose="020F0502020204030204" pitchFamily="34" charset="0"/>
                <a:cs typeface="Arial" panose="020B0604020202020204" pitchFamily="34" charset="0"/>
              </a:rPr>
              <a:t>Fırsatlar</a:t>
            </a:r>
          </a:p>
          <a:p>
            <a:pPr marL="285750" indent="-285750">
              <a:lnSpc>
                <a:spcPct val="107000"/>
              </a:lnSpc>
              <a:spcAft>
                <a:spcPts val="800"/>
              </a:spcAft>
              <a:buFont typeface="Arial" panose="020B0604020202020204" pitchFamily="34" charset="0"/>
              <a:buChar char="•"/>
              <a:tabLst>
                <a:tab pos="619125" algn="l"/>
              </a:tabLst>
            </a:pPr>
            <a:r>
              <a:rPr lang="tr-TR" sz="1800" dirty="0">
                <a:effectLst/>
                <a:latin typeface="Calibri" panose="020F0502020204030204" pitchFamily="34" charset="0"/>
                <a:ea typeface="Calibri" panose="020F0502020204030204" pitchFamily="34" charset="0"/>
                <a:cs typeface="Arial" panose="020B0604020202020204" pitchFamily="34" charset="0"/>
              </a:rPr>
              <a:t>Ar-</a:t>
            </a:r>
            <a:r>
              <a:rPr lang="tr-TR" dirty="0" err="1">
                <a:latin typeface="Calibri" panose="020F0502020204030204" pitchFamily="34" charset="0"/>
                <a:ea typeface="Calibri" panose="020F0502020204030204" pitchFamily="34" charset="0"/>
                <a:cs typeface="Arial" panose="020B0604020202020204" pitchFamily="34" charset="0"/>
              </a:rPr>
              <a:t>G</a:t>
            </a:r>
            <a:r>
              <a:rPr lang="tr-TR" sz="1800" dirty="0" err="1">
                <a:effectLst/>
                <a:latin typeface="Calibri" panose="020F0502020204030204" pitchFamily="34" charset="0"/>
                <a:ea typeface="Calibri" panose="020F0502020204030204" pitchFamily="34" charset="0"/>
                <a:cs typeface="Arial" panose="020B0604020202020204" pitchFamily="34" charset="0"/>
              </a:rPr>
              <a:t>e</a:t>
            </a:r>
            <a:r>
              <a:rPr lang="tr-TR" sz="1800" dirty="0">
                <a:effectLst/>
                <a:latin typeface="Calibri" panose="020F0502020204030204" pitchFamily="34" charset="0"/>
                <a:ea typeface="Calibri" panose="020F0502020204030204" pitchFamily="34" charset="0"/>
                <a:cs typeface="Arial" panose="020B0604020202020204" pitchFamily="34" charset="0"/>
              </a:rPr>
              <a:t> Yatırımları</a:t>
            </a:r>
          </a:p>
          <a:p>
            <a:pPr marL="285750" indent="-285750">
              <a:lnSpc>
                <a:spcPct val="107000"/>
              </a:lnSpc>
              <a:spcAft>
                <a:spcPts val="800"/>
              </a:spcAft>
              <a:buFont typeface="Arial" panose="020B0604020202020204" pitchFamily="34" charset="0"/>
              <a:buChar char="•"/>
              <a:tabLst>
                <a:tab pos="619125" algn="l"/>
              </a:tabLst>
            </a:pPr>
            <a:r>
              <a:rPr lang="tr-TR" dirty="0">
                <a:latin typeface="Calibri" panose="020F0502020204030204" pitchFamily="34" charset="0"/>
                <a:ea typeface="Calibri" panose="020F0502020204030204" pitchFamily="34" charset="0"/>
                <a:cs typeface="Arial" panose="020B0604020202020204" pitchFamily="34" charset="0"/>
              </a:rPr>
              <a:t>Dünya Çapında Varlık</a:t>
            </a:r>
            <a:endParaRPr lang="tr-TR" sz="1800" dirty="0">
              <a:effectLst/>
              <a:latin typeface="Calibri" panose="020F0502020204030204" pitchFamily="34" charset="0"/>
              <a:ea typeface="Calibri" panose="020F0502020204030204" pitchFamily="34" charset="0"/>
              <a:cs typeface="Arial" panose="020B0604020202020204" pitchFamily="34" charset="0"/>
            </a:endParaRPr>
          </a:p>
          <a:p>
            <a:pPr marL="285750" indent="-285750">
              <a:lnSpc>
                <a:spcPct val="107000"/>
              </a:lnSpc>
              <a:spcAft>
                <a:spcPts val="800"/>
              </a:spcAft>
              <a:buFont typeface="Arial" panose="020B0604020202020204" pitchFamily="34" charset="0"/>
              <a:buChar char="•"/>
              <a:tabLst>
                <a:tab pos="619125" algn="l"/>
              </a:tabLst>
            </a:pPr>
            <a:endParaRPr lang="tr-TR" sz="18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5" name="Metin kutusu 4">
            <a:extLst>
              <a:ext uri="{FF2B5EF4-FFF2-40B4-BE49-F238E27FC236}">
                <a16:creationId xmlns:a16="http://schemas.microsoft.com/office/drawing/2014/main" id="{BE3873BF-3D58-BA52-8982-B165DEA28270}"/>
              </a:ext>
            </a:extLst>
          </p:cNvPr>
          <p:cNvSpPr txBox="1"/>
          <p:nvPr/>
        </p:nvSpPr>
        <p:spPr>
          <a:xfrm>
            <a:off x="3568014" y="3991399"/>
            <a:ext cx="6098058" cy="1754326"/>
          </a:xfrm>
          <a:prstGeom prst="rect">
            <a:avLst/>
          </a:prstGeom>
          <a:noFill/>
        </p:spPr>
        <p:txBody>
          <a:bodyPr wrap="square">
            <a:spAutoFit/>
          </a:bodyPr>
          <a:lstStyle/>
          <a:p>
            <a:pPr algn="just"/>
            <a:r>
              <a:rPr lang="tr-TR" sz="1800" dirty="0">
                <a:effectLst/>
                <a:latin typeface="Calibri" panose="020F0502020204030204" pitchFamily="34" charset="0"/>
                <a:ea typeface="Calibri" panose="020F0502020204030204" pitchFamily="34" charset="0"/>
                <a:cs typeface="Arial" panose="020B0604020202020204" pitchFamily="34" charset="0"/>
              </a:rPr>
              <a:t>Huawei'nin büyüme stratejisi izlemesi, Ar-</a:t>
            </a:r>
            <a:r>
              <a:rPr lang="tr-TR" sz="1800" dirty="0" err="1">
                <a:effectLst/>
                <a:latin typeface="Calibri" panose="020F0502020204030204" pitchFamily="34" charset="0"/>
                <a:ea typeface="Calibri" panose="020F0502020204030204" pitchFamily="34" charset="0"/>
                <a:cs typeface="Arial" panose="020B0604020202020204" pitchFamily="34" charset="0"/>
              </a:rPr>
              <a:t>Ge</a:t>
            </a:r>
            <a:r>
              <a:rPr lang="tr-TR" sz="1800" dirty="0">
                <a:effectLst/>
                <a:latin typeface="Calibri" panose="020F0502020204030204" pitchFamily="34" charset="0"/>
                <a:ea typeface="Calibri" panose="020F0502020204030204" pitchFamily="34" charset="0"/>
                <a:cs typeface="Arial" panose="020B0604020202020204" pitchFamily="34" charset="0"/>
              </a:rPr>
              <a:t> yatırımlarını artırması, yeni teknolojilere odaklanması ve küresel pazardaki varlığını güçlendirmesi açısından stratejik bir avantaj sağlayabilir. Ancak, ABD-Çin gerilimleri ve ABD yaptırımları gibi politik risklere karşı dikkatli olmalı ve çeşitlendirme çabalarını sürdürmelidir.</a:t>
            </a:r>
            <a:endParaRPr lang="tr-TR" dirty="0"/>
          </a:p>
        </p:txBody>
      </p:sp>
      <p:sp>
        <p:nvSpPr>
          <p:cNvPr id="2" name="Metin kutusu 1">
            <a:extLst>
              <a:ext uri="{FF2B5EF4-FFF2-40B4-BE49-F238E27FC236}">
                <a16:creationId xmlns:a16="http://schemas.microsoft.com/office/drawing/2014/main" id="{4F6E3CDB-BF73-F7A5-B1B9-5547752B7B72}"/>
              </a:ext>
            </a:extLst>
          </p:cNvPr>
          <p:cNvSpPr txBox="1"/>
          <p:nvPr/>
        </p:nvSpPr>
        <p:spPr>
          <a:xfrm>
            <a:off x="3929793" y="-2270210"/>
            <a:ext cx="6098058" cy="1754326"/>
          </a:xfrm>
          <a:prstGeom prst="rect">
            <a:avLst/>
          </a:prstGeom>
          <a:noFill/>
        </p:spPr>
        <p:txBody>
          <a:bodyPr wrap="square">
            <a:spAutoFit/>
          </a:bodyPr>
          <a:lstStyle/>
          <a:p>
            <a:pPr algn="just"/>
            <a:r>
              <a:rPr lang="tr-TR" sz="1800" dirty="0">
                <a:effectLst/>
                <a:latin typeface="Calibri" panose="020F0502020204030204" pitchFamily="34" charset="0"/>
                <a:ea typeface="Calibri" panose="020F0502020204030204" pitchFamily="34" charset="0"/>
                <a:cs typeface="Arial" panose="020B0604020202020204" pitchFamily="34" charset="0"/>
              </a:rPr>
              <a:t>Huawei'nin karma stratejiyi izlemesi hem büyüme hem de risk azaltma hedeflerini dengeli bir şekilde yönetmesine yardımcı olabilir. Özellikle ABD pazarındaki kısıtlamalar nedeniyle belirli alanlarda küçülmeyi düşünürken, aynı zamanda yeni teknolojilere ve büyüyen pazarlara odaklanarak büyüme fırsatları değerlendirilebilir.</a:t>
            </a:r>
            <a:endParaRPr lang="tr-TR" dirty="0"/>
          </a:p>
        </p:txBody>
      </p:sp>
      <p:pic>
        <p:nvPicPr>
          <p:cNvPr id="4" name="Resim 3">
            <a:extLst>
              <a:ext uri="{FF2B5EF4-FFF2-40B4-BE49-F238E27FC236}">
                <a16:creationId xmlns:a16="http://schemas.microsoft.com/office/drawing/2014/main" id="{9535C176-D88A-654A-E276-1033EF430BB1}"/>
              </a:ext>
            </a:extLst>
          </p:cNvPr>
          <p:cNvPicPr>
            <a:picLocks noChangeAspect="1"/>
          </p:cNvPicPr>
          <p:nvPr/>
        </p:nvPicPr>
        <p:blipFill>
          <a:blip r:embed="rId3"/>
          <a:stretch>
            <a:fillRect/>
          </a:stretch>
        </p:blipFill>
        <p:spPr>
          <a:xfrm>
            <a:off x="779463" y="6016244"/>
            <a:ext cx="1925103" cy="538162"/>
          </a:xfrm>
          <a:prstGeom prst="rect">
            <a:avLst/>
          </a:prstGeom>
        </p:spPr>
      </p:pic>
    </p:spTree>
    <p:extLst>
      <p:ext uri="{BB962C8B-B14F-4D97-AF65-F5344CB8AC3E}">
        <p14:creationId xmlns:p14="http://schemas.microsoft.com/office/powerpoint/2010/main" val="30870963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etin kutusu 2">
            <a:extLst>
              <a:ext uri="{FF2B5EF4-FFF2-40B4-BE49-F238E27FC236}">
                <a16:creationId xmlns:a16="http://schemas.microsoft.com/office/drawing/2014/main" id="{AA48D170-BF54-52B7-F711-A092721CF61B}"/>
              </a:ext>
            </a:extLst>
          </p:cNvPr>
          <p:cNvSpPr txBox="1"/>
          <p:nvPr/>
        </p:nvSpPr>
        <p:spPr>
          <a:xfrm>
            <a:off x="1121377" y="646766"/>
            <a:ext cx="6098058" cy="2436244"/>
          </a:xfrm>
          <a:prstGeom prst="rect">
            <a:avLst/>
          </a:prstGeom>
          <a:noFill/>
        </p:spPr>
        <p:txBody>
          <a:bodyPr wrap="square">
            <a:spAutoFit/>
          </a:bodyPr>
          <a:lstStyle/>
          <a:p>
            <a:pPr>
              <a:lnSpc>
                <a:spcPct val="107000"/>
              </a:lnSpc>
              <a:spcAft>
                <a:spcPts val="800"/>
              </a:spcAft>
              <a:tabLst>
                <a:tab pos="619125" algn="l"/>
              </a:tabLst>
            </a:pPr>
            <a:r>
              <a:rPr lang="tr-TR" sz="2000" b="1" dirty="0">
                <a:latin typeface="Calibri" panose="020F0502020204030204" pitchFamily="34" charset="0"/>
                <a:ea typeface="Calibri" panose="020F0502020204030204" pitchFamily="34" charset="0"/>
                <a:cs typeface="Arial" panose="020B0604020202020204" pitchFamily="34" charset="0"/>
              </a:rPr>
              <a:t>2.  Karma</a:t>
            </a:r>
            <a:r>
              <a:rPr lang="tr-TR" sz="2000" b="1" dirty="0">
                <a:effectLst/>
                <a:latin typeface="Calibri" panose="020F0502020204030204" pitchFamily="34" charset="0"/>
                <a:ea typeface="Calibri" panose="020F0502020204030204" pitchFamily="34" charset="0"/>
                <a:cs typeface="Arial" panose="020B0604020202020204" pitchFamily="34" charset="0"/>
              </a:rPr>
              <a:t> Stratejisi</a:t>
            </a:r>
          </a:p>
          <a:p>
            <a:pPr>
              <a:lnSpc>
                <a:spcPct val="107000"/>
              </a:lnSpc>
              <a:spcAft>
                <a:spcPts val="800"/>
              </a:spcAft>
              <a:tabLst>
                <a:tab pos="619125" algn="l"/>
              </a:tabLst>
            </a:pPr>
            <a:endParaRPr lang="tr-TR" sz="2000" b="1" dirty="0">
              <a:effectLst/>
              <a:latin typeface="Calibri" panose="020F0502020204030204" pitchFamily="34" charset="0"/>
              <a:ea typeface="Calibri" panose="020F0502020204030204" pitchFamily="34" charset="0"/>
              <a:cs typeface="Arial" panose="020B0604020202020204" pitchFamily="34" charset="0"/>
            </a:endParaRPr>
          </a:p>
          <a:p>
            <a:pPr marL="285750" indent="-285750">
              <a:lnSpc>
                <a:spcPct val="107000"/>
              </a:lnSpc>
              <a:spcAft>
                <a:spcPts val="800"/>
              </a:spcAft>
              <a:buFont typeface="Arial" panose="020B0604020202020204" pitchFamily="34" charset="0"/>
              <a:buChar char="•"/>
              <a:tabLst>
                <a:tab pos="619125" algn="l"/>
              </a:tabLst>
            </a:pPr>
            <a:r>
              <a:rPr lang="tr-TR" dirty="0">
                <a:latin typeface="Calibri" panose="020F0502020204030204" pitchFamily="34" charset="0"/>
                <a:ea typeface="Calibri" panose="020F0502020204030204" pitchFamily="34" charset="0"/>
                <a:cs typeface="Arial" panose="020B0604020202020204" pitchFamily="34" charset="0"/>
              </a:rPr>
              <a:t>Tehditler</a:t>
            </a:r>
          </a:p>
          <a:p>
            <a:pPr marL="285750" indent="-285750">
              <a:lnSpc>
                <a:spcPct val="107000"/>
              </a:lnSpc>
              <a:spcAft>
                <a:spcPts val="800"/>
              </a:spcAft>
              <a:buFont typeface="Arial" panose="020B0604020202020204" pitchFamily="34" charset="0"/>
              <a:buChar char="•"/>
              <a:tabLst>
                <a:tab pos="619125" algn="l"/>
              </a:tabLst>
            </a:pPr>
            <a:r>
              <a:rPr lang="tr-TR" sz="1800" dirty="0">
                <a:effectLst/>
                <a:latin typeface="Calibri" panose="020F0502020204030204" pitchFamily="34" charset="0"/>
                <a:ea typeface="Calibri" panose="020F0502020204030204" pitchFamily="34" charset="0"/>
                <a:cs typeface="Arial" panose="020B0604020202020204" pitchFamily="34" charset="0"/>
              </a:rPr>
              <a:t>Fırsatlar</a:t>
            </a:r>
          </a:p>
          <a:p>
            <a:pPr marL="285750" indent="-285750">
              <a:lnSpc>
                <a:spcPct val="107000"/>
              </a:lnSpc>
              <a:spcAft>
                <a:spcPts val="800"/>
              </a:spcAft>
              <a:buFont typeface="Arial" panose="020B0604020202020204" pitchFamily="34" charset="0"/>
              <a:buChar char="•"/>
              <a:tabLst>
                <a:tab pos="619125" algn="l"/>
              </a:tabLst>
            </a:pPr>
            <a:r>
              <a:rPr lang="tr-TR" dirty="0">
                <a:latin typeface="Calibri" panose="020F0502020204030204" pitchFamily="34" charset="0"/>
                <a:ea typeface="Calibri" panose="020F0502020204030204" pitchFamily="34" charset="0"/>
                <a:cs typeface="Arial" panose="020B0604020202020204" pitchFamily="34" charset="0"/>
              </a:rPr>
              <a:t>Risk Azaltma</a:t>
            </a:r>
            <a:endParaRPr lang="tr-TR" sz="1800" dirty="0">
              <a:effectLst/>
              <a:latin typeface="Calibri" panose="020F0502020204030204" pitchFamily="34" charset="0"/>
              <a:ea typeface="Calibri" panose="020F0502020204030204" pitchFamily="34" charset="0"/>
              <a:cs typeface="Arial" panose="020B0604020202020204" pitchFamily="34" charset="0"/>
            </a:endParaRPr>
          </a:p>
          <a:p>
            <a:pPr marL="285750" indent="-285750">
              <a:lnSpc>
                <a:spcPct val="107000"/>
              </a:lnSpc>
              <a:spcAft>
                <a:spcPts val="800"/>
              </a:spcAft>
              <a:buFont typeface="Arial" panose="020B0604020202020204" pitchFamily="34" charset="0"/>
              <a:buChar char="•"/>
              <a:tabLst>
                <a:tab pos="619125" algn="l"/>
              </a:tabLst>
            </a:pPr>
            <a:endParaRPr lang="tr-TR" sz="18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5" name="Metin kutusu 4">
            <a:extLst>
              <a:ext uri="{FF2B5EF4-FFF2-40B4-BE49-F238E27FC236}">
                <a16:creationId xmlns:a16="http://schemas.microsoft.com/office/drawing/2014/main" id="{BE3873BF-3D58-BA52-8982-B165DEA28270}"/>
              </a:ext>
            </a:extLst>
          </p:cNvPr>
          <p:cNvSpPr txBox="1"/>
          <p:nvPr/>
        </p:nvSpPr>
        <p:spPr>
          <a:xfrm>
            <a:off x="3345593" y="3774990"/>
            <a:ext cx="6098058" cy="1754326"/>
          </a:xfrm>
          <a:prstGeom prst="rect">
            <a:avLst/>
          </a:prstGeom>
          <a:noFill/>
        </p:spPr>
        <p:txBody>
          <a:bodyPr wrap="square">
            <a:spAutoFit/>
          </a:bodyPr>
          <a:lstStyle/>
          <a:p>
            <a:pPr algn="just"/>
            <a:r>
              <a:rPr lang="tr-TR" sz="1800" dirty="0">
                <a:effectLst/>
                <a:latin typeface="Calibri" panose="020F0502020204030204" pitchFamily="34" charset="0"/>
                <a:ea typeface="Calibri" panose="020F0502020204030204" pitchFamily="34" charset="0"/>
                <a:cs typeface="Arial" panose="020B0604020202020204" pitchFamily="34" charset="0"/>
              </a:rPr>
              <a:t>Huawei'nin karma stratejiyi izlemesi hem büyüme hem de risk azaltma hedeflerini dengeli bir şekilde yönetmesine yardımcı olabilir. Özellikle ABD pazarındaki kısıtlamalar nedeniyle belirli alanlarda küçülmeyi düşünürken, aynı zamanda yeni teknolojilere ve büyüyen pazarlara odaklanarak büyüme fırsatları değerlendirilebilir.</a:t>
            </a:r>
            <a:endParaRPr lang="tr-TR" dirty="0"/>
          </a:p>
        </p:txBody>
      </p:sp>
      <p:sp>
        <p:nvSpPr>
          <p:cNvPr id="2" name="Metin kutusu 1">
            <a:extLst>
              <a:ext uri="{FF2B5EF4-FFF2-40B4-BE49-F238E27FC236}">
                <a16:creationId xmlns:a16="http://schemas.microsoft.com/office/drawing/2014/main" id="{63F1E2A1-447F-9549-B5A3-F78FE493CE7E}"/>
              </a:ext>
            </a:extLst>
          </p:cNvPr>
          <p:cNvSpPr txBox="1"/>
          <p:nvPr/>
        </p:nvSpPr>
        <p:spPr>
          <a:xfrm>
            <a:off x="-6055981" y="3429000"/>
            <a:ext cx="5690286" cy="2153731"/>
          </a:xfrm>
          <a:prstGeom prst="rect">
            <a:avLst/>
          </a:prstGeom>
          <a:noFill/>
        </p:spPr>
        <p:txBody>
          <a:bodyPr wrap="square">
            <a:spAutoFit/>
          </a:bodyPr>
          <a:lstStyle/>
          <a:p>
            <a:pPr marL="450215" algn="just">
              <a:lnSpc>
                <a:spcPct val="107000"/>
              </a:lnSpc>
              <a:spcAft>
                <a:spcPts val="800"/>
              </a:spcAft>
              <a:tabLst>
                <a:tab pos="619125" algn="l"/>
              </a:tabLst>
            </a:pPr>
            <a:r>
              <a:rPr lang="tr-TR" sz="1800" dirty="0">
                <a:effectLst/>
                <a:latin typeface="Calibri" panose="020F0502020204030204" pitchFamily="34" charset="0"/>
                <a:ea typeface="Calibri" panose="020F0502020204030204" pitchFamily="34" charset="0"/>
                <a:cs typeface="Arial" panose="020B0604020202020204" pitchFamily="34" charset="0"/>
              </a:rPr>
              <a:t>Huawei için en uygun rekabet stratejisi, </a:t>
            </a:r>
            <a:r>
              <a:rPr lang="tr-TR" sz="1800" b="1" dirty="0">
                <a:effectLst/>
                <a:latin typeface="Calibri" panose="020F0502020204030204" pitchFamily="34" charset="0"/>
                <a:ea typeface="Calibri" panose="020F0502020204030204" pitchFamily="34" charset="0"/>
                <a:cs typeface="Arial" panose="020B0604020202020204" pitchFamily="34" charset="0"/>
              </a:rPr>
              <a:t>Farklılaştırma Stratejisi</a:t>
            </a:r>
            <a:r>
              <a:rPr lang="tr-TR" sz="1800" dirty="0">
                <a:effectLst/>
                <a:latin typeface="Calibri" panose="020F0502020204030204" pitchFamily="34" charset="0"/>
                <a:ea typeface="Calibri" panose="020F0502020204030204" pitchFamily="34" charset="0"/>
                <a:cs typeface="Arial" panose="020B0604020202020204" pitchFamily="34" charset="0"/>
              </a:rPr>
              <a:t> olacaktır. Şirketin güçlü Ar-</a:t>
            </a:r>
            <a:r>
              <a:rPr lang="tr-TR" sz="1800" dirty="0" err="1">
                <a:effectLst/>
                <a:latin typeface="Calibri" panose="020F0502020204030204" pitchFamily="34" charset="0"/>
                <a:ea typeface="Calibri" panose="020F0502020204030204" pitchFamily="34" charset="0"/>
                <a:cs typeface="Arial" panose="020B0604020202020204" pitchFamily="34" charset="0"/>
              </a:rPr>
              <a:t>Ge</a:t>
            </a:r>
            <a:r>
              <a:rPr lang="tr-TR" sz="1800" dirty="0">
                <a:effectLst/>
                <a:latin typeface="Calibri" panose="020F0502020204030204" pitchFamily="34" charset="0"/>
                <a:ea typeface="Calibri" panose="020F0502020204030204" pitchFamily="34" charset="0"/>
                <a:cs typeface="Arial" panose="020B0604020202020204" pitchFamily="34" charset="0"/>
              </a:rPr>
              <a:t> yatırımları, küresel marka imajı ve dijitalleşme konusundaki yetenekleri, müşterilere özel çözümler sunma ve rakiplerinden ayrışma potansiyeli yaratabilir. Bu strateji, yüksek teknoloji alanında liderliği sürdürmeyi ve müşteri sadakatini artırmayı destekleyebilir.</a:t>
            </a:r>
          </a:p>
        </p:txBody>
      </p:sp>
      <p:pic>
        <p:nvPicPr>
          <p:cNvPr id="4" name="Resim 3">
            <a:extLst>
              <a:ext uri="{FF2B5EF4-FFF2-40B4-BE49-F238E27FC236}">
                <a16:creationId xmlns:a16="http://schemas.microsoft.com/office/drawing/2014/main" id="{CDF8B479-CE33-0EBB-0FED-3C5C63477823}"/>
              </a:ext>
            </a:extLst>
          </p:cNvPr>
          <p:cNvPicPr>
            <a:picLocks noChangeAspect="1"/>
          </p:cNvPicPr>
          <p:nvPr/>
        </p:nvPicPr>
        <p:blipFill>
          <a:blip r:embed="rId3"/>
          <a:stretch>
            <a:fillRect/>
          </a:stretch>
        </p:blipFill>
        <p:spPr>
          <a:xfrm>
            <a:off x="792163" y="6041644"/>
            <a:ext cx="1925103" cy="538162"/>
          </a:xfrm>
          <a:prstGeom prst="rect">
            <a:avLst/>
          </a:prstGeom>
        </p:spPr>
      </p:pic>
    </p:spTree>
    <p:extLst>
      <p:ext uri="{BB962C8B-B14F-4D97-AF65-F5344CB8AC3E}">
        <p14:creationId xmlns:p14="http://schemas.microsoft.com/office/powerpoint/2010/main" val="18153586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3" name="Başlık 12">
            <a:extLst>
              <a:ext uri="{FF2B5EF4-FFF2-40B4-BE49-F238E27FC236}">
                <a16:creationId xmlns:a16="http://schemas.microsoft.com/office/drawing/2014/main" id="{E729A509-992F-8C10-902D-182448B5A1AE}"/>
              </a:ext>
            </a:extLst>
          </p:cNvPr>
          <p:cNvSpPr>
            <a:spLocks noGrp="1"/>
          </p:cNvSpPr>
          <p:nvPr>
            <p:ph type="title"/>
          </p:nvPr>
        </p:nvSpPr>
        <p:spPr/>
        <p:txBody>
          <a:bodyPr rtlCol="0"/>
          <a:lstStyle>
            <a:defPPr>
              <a:defRPr lang="tr-TR"/>
            </a:defPPr>
          </a:lstStyle>
          <a:p>
            <a:r>
              <a:rPr lang="tr-TR" sz="3200" b="1" dirty="0">
                <a:effectLst/>
                <a:latin typeface="Times New Roman" panose="02020603050405020304" pitchFamily="18" charset="0"/>
                <a:ea typeface="Calibri" panose="020F0502020204030204" pitchFamily="34" charset="0"/>
                <a:cs typeface="Arial" panose="020B0604020202020204" pitchFamily="34" charset="0"/>
              </a:rPr>
              <a:t>Rekabet Stratejisi</a:t>
            </a:r>
            <a:endParaRPr lang="tr-TR" sz="3200" dirty="0"/>
          </a:p>
        </p:txBody>
      </p:sp>
      <p:sp>
        <p:nvSpPr>
          <p:cNvPr id="5" name="Metin kutusu 4">
            <a:extLst>
              <a:ext uri="{FF2B5EF4-FFF2-40B4-BE49-F238E27FC236}">
                <a16:creationId xmlns:a16="http://schemas.microsoft.com/office/drawing/2014/main" id="{202C1E7C-6C3C-F986-DAFE-CC28953AF9D0}"/>
              </a:ext>
            </a:extLst>
          </p:cNvPr>
          <p:cNvSpPr txBox="1"/>
          <p:nvPr/>
        </p:nvSpPr>
        <p:spPr>
          <a:xfrm>
            <a:off x="294744" y="1693579"/>
            <a:ext cx="6240162" cy="1737079"/>
          </a:xfrm>
          <a:prstGeom prst="rect">
            <a:avLst/>
          </a:prstGeom>
          <a:noFill/>
        </p:spPr>
        <p:txBody>
          <a:bodyPr wrap="square">
            <a:spAutoFit/>
          </a:bodyPr>
          <a:lstStyle/>
          <a:p>
            <a:pPr marL="450215">
              <a:lnSpc>
                <a:spcPct val="107000"/>
              </a:lnSpc>
              <a:spcAft>
                <a:spcPts val="800"/>
              </a:spcAft>
              <a:tabLst>
                <a:tab pos="619125" algn="l"/>
              </a:tabLst>
            </a:pPr>
            <a:r>
              <a:rPr lang="tr-TR" sz="2800" b="1" dirty="0">
                <a:effectLst/>
                <a:latin typeface="Calibri" panose="020F0502020204030204" pitchFamily="34" charset="0"/>
                <a:ea typeface="Calibri" panose="020F0502020204030204" pitchFamily="34" charset="0"/>
                <a:cs typeface="Arial" panose="020B0604020202020204" pitchFamily="34" charset="0"/>
              </a:rPr>
              <a:t>Farklılaştırma Stratejisi:</a:t>
            </a:r>
          </a:p>
          <a:p>
            <a:pPr marL="735965" indent="-285750">
              <a:lnSpc>
                <a:spcPct val="107000"/>
              </a:lnSpc>
              <a:spcAft>
                <a:spcPts val="800"/>
              </a:spcAft>
              <a:buFont typeface="Arial" panose="020B0604020202020204" pitchFamily="34" charset="0"/>
              <a:buChar char="•"/>
              <a:tabLst>
                <a:tab pos="619125" algn="l"/>
              </a:tabLst>
            </a:pPr>
            <a:r>
              <a:rPr lang="tr-TR" sz="1800" b="1" dirty="0">
                <a:effectLst/>
                <a:latin typeface="Calibri" panose="020F0502020204030204" pitchFamily="34" charset="0"/>
                <a:ea typeface="Calibri" panose="020F0502020204030204" pitchFamily="34" charset="0"/>
                <a:cs typeface="Arial" panose="020B0604020202020204" pitchFamily="34" charset="0"/>
              </a:rPr>
              <a:t>Ar-</a:t>
            </a:r>
            <a:r>
              <a:rPr lang="tr-TR" sz="1800" b="1" dirty="0" err="1">
                <a:effectLst/>
                <a:latin typeface="Calibri" panose="020F0502020204030204" pitchFamily="34" charset="0"/>
                <a:ea typeface="Calibri" panose="020F0502020204030204" pitchFamily="34" charset="0"/>
                <a:cs typeface="Arial" panose="020B0604020202020204" pitchFamily="34" charset="0"/>
              </a:rPr>
              <a:t>Ge</a:t>
            </a:r>
            <a:r>
              <a:rPr lang="tr-TR" sz="1800" b="1" dirty="0">
                <a:effectLst/>
                <a:latin typeface="Calibri" panose="020F0502020204030204" pitchFamily="34" charset="0"/>
                <a:ea typeface="Calibri" panose="020F0502020204030204" pitchFamily="34" charset="0"/>
                <a:cs typeface="Arial" panose="020B0604020202020204" pitchFamily="34" charset="0"/>
              </a:rPr>
              <a:t> Yatırımları ve İnovasyon</a:t>
            </a:r>
          </a:p>
          <a:p>
            <a:pPr marL="735965" indent="-285750">
              <a:lnSpc>
                <a:spcPct val="107000"/>
              </a:lnSpc>
              <a:spcAft>
                <a:spcPts val="800"/>
              </a:spcAft>
              <a:buFont typeface="Arial" panose="020B0604020202020204" pitchFamily="34" charset="0"/>
              <a:buChar char="•"/>
              <a:tabLst>
                <a:tab pos="619125" algn="l"/>
              </a:tabLst>
            </a:pPr>
            <a:r>
              <a:rPr lang="tr-TR" sz="1800" b="1" dirty="0">
                <a:effectLst/>
                <a:latin typeface="Calibri" panose="020F0502020204030204" pitchFamily="34" charset="0"/>
                <a:ea typeface="Calibri" panose="020F0502020204030204" pitchFamily="34" charset="0"/>
                <a:cs typeface="Arial" panose="020B0604020202020204" pitchFamily="34" charset="0"/>
              </a:rPr>
              <a:t>Küresel Marka İmajı</a:t>
            </a:r>
            <a:endParaRPr lang="tr-TR" b="1" dirty="0">
              <a:latin typeface="Calibri" panose="020F0502020204030204" pitchFamily="34" charset="0"/>
              <a:ea typeface="Calibri" panose="020F0502020204030204" pitchFamily="34" charset="0"/>
              <a:cs typeface="Arial" panose="020B0604020202020204" pitchFamily="34" charset="0"/>
            </a:endParaRPr>
          </a:p>
          <a:p>
            <a:pPr marL="735965" indent="-285750">
              <a:lnSpc>
                <a:spcPct val="107000"/>
              </a:lnSpc>
              <a:spcAft>
                <a:spcPts val="800"/>
              </a:spcAft>
              <a:buFont typeface="Arial" panose="020B0604020202020204" pitchFamily="34" charset="0"/>
              <a:buChar char="•"/>
              <a:tabLst>
                <a:tab pos="619125" algn="l"/>
              </a:tabLst>
            </a:pPr>
            <a:r>
              <a:rPr lang="tr-TR" sz="1800" b="1" dirty="0">
                <a:effectLst/>
                <a:latin typeface="Calibri" panose="020F0502020204030204" pitchFamily="34" charset="0"/>
                <a:ea typeface="Calibri" panose="020F0502020204030204" pitchFamily="34" charset="0"/>
                <a:cs typeface="Arial" panose="020B0604020202020204" pitchFamily="34" charset="0"/>
              </a:rPr>
              <a:t>Dijitalleşme ve Yeni Teknolojilere Odaklanma</a:t>
            </a:r>
            <a:endParaRPr lang="tr-TR" b="1" dirty="0">
              <a:latin typeface="Calibri" panose="020F0502020204030204" pitchFamily="34" charset="0"/>
              <a:ea typeface="Calibri" panose="020F0502020204030204" pitchFamily="34" charset="0"/>
              <a:cs typeface="Arial" panose="020B0604020202020204" pitchFamily="34" charset="0"/>
            </a:endParaRPr>
          </a:p>
        </p:txBody>
      </p:sp>
      <p:sp>
        <p:nvSpPr>
          <p:cNvPr id="7" name="Metin kutusu 6">
            <a:extLst>
              <a:ext uri="{FF2B5EF4-FFF2-40B4-BE49-F238E27FC236}">
                <a16:creationId xmlns:a16="http://schemas.microsoft.com/office/drawing/2014/main" id="{4C039F25-D0CB-02C3-59AA-C6CFE2C764F7}"/>
              </a:ext>
            </a:extLst>
          </p:cNvPr>
          <p:cNvSpPr txBox="1"/>
          <p:nvPr/>
        </p:nvSpPr>
        <p:spPr>
          <a:xfrm>
            <a:off x="2122819" y="3716445"/>
            <a:ext cx="5690286" cy="2153731"/>
          </a:xfrm>
          <a:prstGeom prst="rect">
            <a:avLst/>
          </a:prstGeom>
          <a:noFill/>
        </p:spPr>
        <p:txBody>
          <a:bodyPr wrap="square">
            <a:spAutoFit/>
          </a:bodyPr>
          <a:lstStyle/>
          <a:p>
            <a:pPr marL="450215" algn="just">
              <a:lnSpc>
                <a:spcPct val="107000"/>
              </a:lnSpc>
              <a:spcAft>
                <a:spcPts val="800"/>
              </a:spcAft>
              <a:tabLst>
                <a:tab pos="619125" algn="l"/>
              </a:tabLst>
            </a:pPr>
            <a:r>
              <a:rPr lang="tr-TR" sz="1800" dirty="0">
                <a:effectLst/>
                <a:latin typeface="Calibri" panose="020F0502020204030204" pitchFamily="34" charset="0"/>
                <a:ea typeface="Calibri" panose="020F0502020204030204" pitchFamily="34" charset="0"/>
                <a:cs typeface="Arial" panose="020B0604020202020204" pitchFamily="34" charset="0"/>
              </a:rPr>
              <a:t>Huawei için en uygun rekabet stratejisi, </a:t>
            </a:r>
            <a:r>
              <a:rPr lang="tr-TR" sz="1800" b="1" dirty="0">
                <a:effectLst/>
                <a:latin typeface="Calibri" panose="020F0502020204030204" pitchFamily="34" charset="0"/>
                <a:ea typeface="Calibri" panose="020F0502020204030204" pitchFamily="34" charset="0"/>
                <a:cs typeface="Arial" panose="020B0604020202020204" pitchFamily="34" charset="0"/>
              </a:rPr>
              <a:t>Farklılaştırma Stratejisi</a:t>
            </a:r>
            <a:r>
              <a:rPr lang="tr-TR" sz="1800" dirty="0">
                <a:effectLst/>
                <a:latin typeface="Calibri" panose="020F0502020204030204" pitchFamily="34" charset="0"/>
                <a:ea typeface="Calibri" panose="020F0502020204030204" pitchFamily="34" charset="0"/>
                <a:cs typeface="Arial" panose="020B0604020202020204" pitchFamily="34" charset="0"/>
              </a:rPr>
              <a:t> olacaktır. Şirketin güçlü Ar-</a:t>
            </a:r>
            <a:r>
              <a:rPr lang="tr-TR" sz="1800" dirty="0" err="1">
                <a:effectLst/>
                <a:latin typeface="Calibri" panose="020F0502020204030204" pitchFamily="34" charset="0"/>
                <a:ea typeface="Calibri" panose="020F0502020204030204" pitchFamily="34" charset="0"/>
                <a:cs typeface="Arial" panose="020B0604020202020204" pitchFamily="34" charset="0"/>
              </a:rPr>
              <a:t>Ge</a:t>
            </a:r>
            <a:r>
              <a:rPr lang="tr-TR" sz="1800" dirty="0">
                <a:effectLst/>
                <a:latin typeface="Calibri" panose="020F0502020204030204" pitchFamily="34" charset="0"/>
                <a:ea typeface="Calibri" panose="020F0502020204030204" pitchFamily="34" charset="0"/>
                <a:cs typeface="Arial" panose="020B0604020202020204" pitchFamily="34" charset="0"/>
              </a:rPr>
              <a:t> yatırımları, küresel marka imajı ve dijitalleşme konusundaki yetenekleri, müşterilere özel çözümler sunma ve rakiplerinden ayrışma potansiyeli yaratabilir. Bu strateji, yüksek teknoloji alanında liderliği sürdürmeyi ve müşteri sadakatini artırmayı destekleyebilir.</a:t>
            </a:r>
          </a:p>
        </p:txBody>
      </p:sp>
      <p:pic>
        <p:nvPicPr>
          <p:cNvPr id="2" name="Resim 1">
            <a:extLst>
              <a:ext uri="{FF2B5EF4-FFF2-40B4-BE49-F238E27FC236}">
                <a16:creationId xmlns:a16="http://schemas.microsoft.com/office/drawing/2014/main" id="{D8C4CA3A-C80C-14A2-06E5-9F83D552CC3C}"/>
              </a:ext>
            </a:extLst>
          </p:cNvPr>
          <p:cNvPicPr>
            <a:picLocks noChangeAspect="1"/>
          </p:cNvPicPr>
          <p:nvPr/>
        </p:nvPicPr>
        <p:blipFill>
          <a:blip r:embed="rId3"/>
          <a:stretch>
            <a:fillRect/>
          </a:stretch>
        </p:blipFill>
        <p:spPr>
          <a:xfrm>
            <a:off x="9263063" y="809244"/>
            <a:ext cx="1925103" cy="538162"/>
          </a:xfrm>
          <a:prstGeom prst="rect">
            <a:avLst/>
          </a:prstGeom>
        </p:spPr>
      </p:pic>
    </p:spTree>
    <p:extLst>
      <p:ext uri="{BB962C8B-B14F-4D97-AF65-F5344CB8AC3E}">
        <p14:creationId xmlns:p14="http://schemas.microsoft.com/office/powerpoint/2010/main" val="8931087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 name="Başlık 2">
            <a:extLst>
              <a:ext uri="{FF2B5EF4-FFF2-40B4-BE49-F238E27FC236}">
                <a16:creationId xmlns:a16="http://schemas.microsoft.com/office/drawing/2014/main" id="{1945C2F8-2E24-F46B-AC7B-3070B381497A}"/>
              </a:ext>
            </a:extLst>
          </p:cNvPr>
          <p:cNvSpPr>
            <a:spLocks noGrp="1"/>
          </p:cNvSpPr>
          <p:nvPr>
            <p:ph type="title"/>
          </p:nvPr>
        </p:nvSpPr>
        <p:spPr>
          <a:xfrm>
            <a:off x="4448433" y="2251894"/>
            <a:ext cx="6612424" cy="1975104"/>
          </a:xfrm>
        </p:spPr>
        <p:txBody>
          <a:bodyPr rtlCol="0"/>
          <a:lstStyle>
            <a:defPPr>
              <a:defRPr lang="tr-TR"/>
            </a:defPPr>
          </a:lstStyle>
          <a:p>
            <a:pPr rtl="0"/>
            <a:r>
              <a:rPr lang="tr-TR" sz="6600" dirty="0"/>
              <a:t>Teşekkürler</a:t>
            </a:r>
          </a:p>
        </p:txBody>
      </p:sp>
      <p:sp>
        <p:nvSpPr>
          <p:cNvPr id="6" name="Metin Yer Tutucusu 5">
            <a:extLst>
              <a:ext uri="{FF2B5EF4-FFF2-40B4-BE49-F238E27FC236}">
                <a16:creationId xmlns:a16="http://schemas.microsoft.com/office/drawing/2014/main" id="{7DA212DC-D3DD-DD6B-D644-0F7B9BA98E17}"/>
              </a:ext>
            </a:extLst>
          </p:cNvPr>
          <p:cNvSpPr>
            <a:spLocks noGrp="1"/>
          </p:cNvSpPr>
          <p:nvPr>
            <p:ph type="body" idx="1"/>
          </p:nvPr>
        </p:nvSpPr>
        <p:spPr>
          <a:xfrm>
            <a:off x="299767" y="1212692"/>
            <a:ext cx="3081528" cy="1170432"/>
          </a:xfrm>
        </p:spPr>
        <p:txBody>
          <a:bodyPr rtlCol="0"/>
          <a:lstStyle>
            <a:defPPr>
              <a:defRPr lang="tr-TR"/>
            </a:defPPr>
          </a:lstStyle>
          <a:p>
            <a:pPr rtl="0"/>
            <a:r>
              <a:rPr lang="tr-TR" dirty="0"/>
              <a:t>MURAT DEMİRTAŞ</a:t>
            </a:r>
          </a:p>
        </p:txBody>
      </p:sp>
    </p:spTree>
    <p:extLst>
      <p:ext uri="{BB962C8B-B14F-4D97-AF65-F5344CB8AC3E}">
        <p14:creationId xmlns:p14="http://schemas.microsoft.com/office/powerpoint/2010/main" val="31612199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BFD6DF6-5B25-79AF-09F2-0008B7DD2526}"/>
              </a:ext>
            </a:extLst>
          </p:cNvPr>
          <p:cNvSpPr>
            <a:spLocks noGrp="1"/>
          </p:cNvSpPr>
          <p:nvPr>
            <p:ph type="title"/>
          </p:nvPr>
        </p:nvSpPr>
        <p:spPr>
          <a:xfrm>
            <a:off x="1116308" y="418885"/>
            <a:ext cx="3814037" cy="1218253"/>
          </a:xfrm>
        </p:spPr>
        <p:txBody>
          <a:bodyPr rtlCol="0"/>
          <a:lstStyle>
            <a:defPPr>
              <a:defRPr lang="tr-TR"/>
            </a:defPPr>
          </a:lstStyle>
          <a:p>
            <a:pPr rtl="0"/>
            <a:r>
              <a:rPr lang="tr-TR" sz="6600" dirty="0"/>
              <a:t>İÇERİK</a:t>
            </a:r>
          </a:p>
        </p:txBody>
      </p:sp>
      <p:sp>
        <p:nvSpPr>
          <p:cNvPr id="3" name="Metin Yer Tutucusu 2">
            <a:extLst>
              <a:ext uri="{FF2B5EF4-FFF2-40B4-BE49-F238E27FC236}">
                <a16:creationId xmlns:a16="http://schemas.microsoft.com/office/drawing/2014/main" id="{0FA49DED-F98B-AA29-6402-0A09C4EFE003}"/>
              </a:ext>
            </a:extLst>
          </p:cNvPr>
          <p:cNvSpPr>
            <a:spLocks noGrp="1"/>
          </p:cNvSpPr>
          <p:nvPr>
            <p:ph type="body" sz="quarter" idx="13"/>
          </p:nvPr>
        </p:nvSpPr>
        <p:spPr>
          <a:xfrm>
            <a:off x="605482" y="1806681"/>
            <a:ext cx="5743173" cy="468814"/>
          </a:xfrm>
        </p:spPr>
        <p:txBody>
          <a:bodyPr rtlCol="0"/>
          <a:lstStyle>
            <a:defPPr>
              <a:defRPr lang="tr-TR"/>
            </a:defPPr>
          </a:lstStyle>
          <a:p>
            <a:pPr rtl="0"/>
            <a:r>
              <a:rPr lang="tr-TR" sz="1600" dirty="0"/>
              <a:t>Tarihi ve Bulunduğu Sektör</a:t>
            </a:r>
          </a:p>
        </p:txBody>
      </p:sp>
      <p:sp>
        <p:nvSpPr>
          <p:cNvPr id="4" name="Metin Yer Tutucusu 3">
            <a:extLst>
              <a:ext uri="{FF2B5EF4-FFF2-40B4-BE49-F238E27FC236}">
                <a16:creationId xmlns:a16="http://schemas.microsoft.com/office/drawing/2014/main" id="{EBBAF7CB-A8CE-582C-C1DB-E6D72AC69A46}"/>
              </a:ext>
            </a:extLst>
          </p:cNvPr>
          <p:cNvSpPr>
            <a:spLocks noGrp="1"/>
          </p:cNvSpPr>
          <p:nvPr>
            <p:ph type="body" sz="quarter" idx="14"/>
          </p:nvPr>
        </p:nvSpPr>
        <p:spPr>
          <a:xfrm>
            <a:off x="605482" y="2476087"/>
            <a:ext cx="5743173" cy="468814"/>
          </a:xfrm>
        </p:spPr>
        <p:txBody>
          <a:bodyPr rtlCol="0"/>
          <a:lstStyle>
            <a:defPPr>
              <a:defRPr lang="tr-TR"/>
            </a:defPPr>
          </a:lstStyle>
          <a:p>
            <a:pPr rtl="0"/>
            <a:r>
              <a:rPr lang="tr-TR" sz="1600" dirty="0"/>
              <a:t>Misyon ve Vizyon</a:t>
            </a:r>
          </a:p>
        </p:txBody>
      </p:sp>
      <p:sp>
        <p:nvSpPr>
          <p:cNvPr id="5" name="Metin Yer Tutucusu 4">
            <a:extLst>
              <a:ext uri="{FF2B5EF4-FFF2-40B4-BE49-F238E27FC236}">
                <a16:creationId xmlns:a16="http://schemas.microsoft.com/office/drawing/2014/main" id="{21C403DC-3521-3A53-9255-0D192EBD4F25}"/>
              </a:ext>
            </a:extLst>
          </p:cNvPr>
          <p:cNvSpPr>
            <a:spLocks noGrp="1"/>
          </p:cNvSpPr>
          <p:nvPr>
            <p:ph type="body" sz="quarter" idx="15"/>
          </p:nvPr>
        </p:nvSpPr>
        <p:spPr>
          <a:xfrm>
            <a:off x="605482" y="3126907"/>
            <a:ext cx="5743173" cy="468814"/>
          </a:xfrm>
        </p:spPr>
        <p:txBody>
          <a:bodyPr rtlCol="0"/>
          <a:lstStyle>
            <a:defPPr>
              <a:defRPr lang="tr-TR"/>
            </a:defPPr>
          </a:lstStyle>
          <a:p>
            <a:pPr rtl="0"/>
            <a:r>
              <a:rPr lang="tr-TR" sz="1600" dirty="0"/>
              <a:t>Dış Çevre Analizi</a:t>
            </a:r>
          </a:p>
        </p:txBody>
      </p:sp>
      <p:sp>
        <p:nvSpPr>
          <p:cNvPr id="6" name="Metin Yer Tutucusu 5">
            <a:extLst>
              <a:ext uri="{FF2B5EF4-FFF2-40B4-BE49-F238E27FC236}">
                <a16:creationId xmlns:a16="http://schemas.microsoft.com/office/drawing/2014/main" id="{01F6EA68-2AA8-DF86-685C-EC3843127767}"/>
              </a:ext>
            </a:extLst>
          </p:cNvPr>
          <p:cNvSpPr>
            <a:spLocks noGrp="1"/>
          </p:cNvSpPr>
          <p:nvPr>
            <p:ph type="body" sz="quarter" idx="16"/>
          </p:nvPr>
        </p:nvSpPr>
        <p:spPr>
          <a:xfrm>
            <a:off x="605482" y="3791396"/>
            <a:ext cx="5743173" cy="468814"/>
          </a:xfrm>
        </p:spPr>
        <p:txBody>
          <a:bodyPr rtlCol="0"/>
          <a:lstStyle>
            <a:defPPr>
              <a:defRPr lang="tr-TR"/>
            </a:defPPr>
          </a:lstStyle>
          <a:p>
            <a:pPr rtl="0"/>
            <a:r>
              <a:rPr lang="tr-TR" sz="1600" dirty="0"/>
              <a:t>İç Çevre Analizi</a:t>
            </a:r>
          </a:p>
        </p:txBody>
      </p:sp>
      <p:sp>
        <p:nvSpPr>
          <p:cNvPr id="7" name="Metin Yer Tutucusu 6">
            <a:extLst>
              <a:ext uri="{FF2B5EF4-FFF2-40B4-BE49-F238E27FC236}">
                <a16:creationId xmlns:a16="http://schemas.microsoft.com/office/drawing/2014/main" id="{A2545FBC-2F5C-8772-F385-63E103558308}"/>
              </a:ext>
            </a:extLst>
          </p:cNvPr>
          <p:cNvSpPr>
            <a:spLocks noGrp="1"/>
          </p:cNvSpPr>
          <p:nvPr>
            <p:ph type="body" sz="quarter" idx="17"/>
          </p:nvPr>
        </p:nvSpPr>
        <p:spPr>
          <a:xfrm>
            <a:off x="605482" y="4466223"/>
            <a:ext cx="5743173" cy="468814"/>
          </a:xfrm>
          <a:solidFill>
            <a:schemeClr val="tx2">
              <a:lumMod val="50000"/>
              <a:lumOff val="50000"/>
            </a:schemeClr>
          </a:solidFill>
        </p:spPr>
        <p:txBody>
          <a:bodyPr rtlCol="0"/>
          <a:lstStyle>
            <a:defPPr>
              <a:defRPr lang="tr-TR"/>
            </a:defPPr>
          </a:lstStyle>
          <a:p>
            <a:pPr rtl="0"/>
            <a:r>
              <a:rPr lang="tr-TR" sz="1600" dirty="0"/>
              <a:t>SWOT Analizi</a:t>
            </a:r>
          </a:p>
        </p:txBody>
      </p:sp>
      <p:sp>
        <p:nvSpPr>
          <p:cNvPr id="8" name="Metin Yer Tutucusu 6">
            <a:extLst>
              <a:ext uri="{FF2B5EF4-FFF2-40B4-BE49-F238E27FC236}">
                <a16:creationId xmlns:a16="http://schemas.microsoft.com/office/drawing/2014/main" id="{8B4A0C3D-BC85-3D7A-5FAC-BDC87AAC2389}"/>
              </a:ext>
            </a:extLst>
          </p:cNvPr>
          <p:cNvSpPr txBox="1">
            <a:spLocks/>
          </p:cNvSpPr>
          <p:nvPr/>
        </p:nvSpPr>
        <p:spPr>
          <a:xfrm>
            <a:off x="605482" y="5130712"/>
            <a:ext cx="5743173" cy="468814"/>
          </a:xfrm>
          <a:prstGeom prst="rect">
            <a:avLst/>
          </a:prstGeom>
          <a:solidFill>
            <a:schemeClr val="bg2">
              <a:lumMod val="50000"/>
            </a:schemeClr>
          </a:solidFill>
        </p:spPr>
        <p:txBody>
          <a:bodyPr vert="horz" lIns="713232" tIns="45720" rIns="91440" bIns="45720" rtlCol="0" anchor="ctr">
            <a:noAutofit/>
          </a:bodyPr>
          <a:lstStyle>
            <a:defPPr>
              <a:defRPr lang="tr-TR"/>
            </a:defPPr>
            <a:lvl1pPr marL="0" indent="0" algn="l" defTabSz="914400" rtl="0" eaLnBrk="1" latinLnBrk="0" hangingPunct="1">
              <a:lnSpc>
                <a:spcPct val="100000"/>
              </a:lnSpc>
              <a:spcBef>
                <a:spcPts val="0"/>
              </a:spcBef>
              <a:buFont typeface="Arial" panose="020B0604020202020204" pitchFamily="34" charset="0"/>
              <a:buNone/>
              <a:defRPr lang="tr-TR" sz="4000" kern="1200">
                <a:solidFill>
                  <a:schemeClr val="bg2"/>
                </a:solidFill>
                <a:latin typeface="+mn-lt"/>
                <a:ea typeface="+mn-ea"/>
                <a:cs typeface="+mn-cs"/>
              </a:defRPr>
            </a:lvl1pPr>
            <a:lvl2pPr marL="566928" indent="-283464" algn="l" defTabSz="914400" rtl="0" eaLnBrk="1" latinLnBrk="0" hangingPunct="1">
              <a:lnSpc>
                <a:spcPct val="90000"/>
              </a:lnSpc>
              <a:spcBef>
                <a:spcPts val="500"/>
              </a:spcBef>
              <a:buFont typeface="Arial" panose="020B0604020202020204" pitchFamily="34" charset="0"/>
              <a:buChar char="•"/>
              <a:defRPr lang="tr-TR" sz="2400" kern="1200">
                <a:solidFill>
                  <a:schemeClr val="tx1"/>
                </a:solidFill>
                <a:latin typeface="+mn-lt"/>
                <a:ea typeface="+mn-ea"/>
                <a:cs typeface="+mn-cs"/>
              </a:defRPr>
            </a:lvl2pPr>
            <a:lvl3pPr marL="1143000" indent="-283464" algn="l" defTabSz="914400" rtl="0" eaLnBrk="1" latinLnBrk="0" hangingPunct="1">
              <a:lnSpc>
                <a:spcPct val="90000"/>
              </a:lnSpc>
              <a:spcBef>
                <a:spcPts val="500"/>
              </a:spcBef>
              <a:buFont typeface="Arial" panose="020B0604020202020204" pitchFamily="34" charset="0"/>
              <a:buChar char="•"/>
              <a:defRPr lang="tr-TR" sz="2000" kern="1200">
                <a:solidFill>
                  <a:schemeClr val="tx1"/>
                </a:solidFill>
                <a:latin typeface="+mn-lt"/>
                <a:ea typeface="+mn-ea"/>
                <a:cs typeface="+mn-cs"/>
              </a:defRPr>
            </a:lvl3pPr>
            <a:lvl4pPr marL="1600200" indent="-283464" algn="l" defTabSz="914400" rtl="0" eaLnBrk="1" latinLnBrk="0" hangingPunct="1">
              <a:lnSpc>
                <a:spcPct val="90000"/>
              </a:lnSpc>
              <a:spcBef>
                <a:spcPts val="500"/>
              </a:spcBef>
              <a:buFont typeface="Arial" panose="020B0604020202020204" pitchFamily="34" charset="0"/>
              <a:buChar char="•"/>
              <a:defRPr lang="tr-TR" sz="1800" kern="1200">
                <a:solidFill>
                  <a:schemeClr val="tx1"/>
                </a:solidFill>
                <a:latin typeface="+mn-lt"/>
                <a:ea typeface="+mn-ea"/>
                <a:cs typeface="+mn-cs"/>
              </a:defRPr>
            </a:lvl4pPr>
            <a:lvl5pPr marL="2057400" indent="-283464" algn="l" defTabSz="914400" rtl="0" eaLnBrk="1" latinLnBrk="0" hangingPunct="1">
              <a:lnSpc>
                <a:spcPct val="90000"/>
              </a:lnSpc>
              <a:spcBef>
                <a:spcPts val="500"/>
              </a:spcBef>
              <a:buFont typeface="Arial" panose="020B0604020202020204" pitchFamily="34" charset="0"/>
              <a:buChar char="•"/>
              <a:defRPr lang="tr-T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tr-T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tr-T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tr-T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tr-TR" sz="1800" kern="1200">
                <a:solidFill>
                  <a:schemeClr val="tx1"/>
                </a:solidFill>
                <a:latin typeface="+mn-lt"/>
                <a:ea typeface="+mn-ea"/>
                <a:cs typeface="+mn-cs"/>
              </a:defRPr>
            </a:lvl9pPr>
          </a:lstStyle>
          <a:p>
            <a:r>
              <a:rPr lang="tr-TR" sz="1600" dirty="0"/>
              <a:t>Temel Strateji</a:t>
            </a:r>
          </a:p>
        </p:txBody>
      </p:sp>
      <p:sp>
        <p:nvSpPr>
          <p:cNvPr id="10" name="Metin Yer Tutucusu 6">
            <a:extLst>
              <a:ext uri="{FF2B5EF4-FFF2-40B4-BE49-F238E27FC236}">
                <a16:creationId xmlns:a16="http://schemas.microsoft.com/office/drawing/2014/main" id="{38BAF080-FA95-7414-DAC6-58DF4719A5D2}"/>
              </a:ext>
            </a:extLst>
          </p:cNvPr>
          <p:cNvSpPr txBox="1">
            <a:spLocks/>
          </p:cNvSpPr>
          <p:nvPr/>
        </p:nvSpPr>
        <p:spPr>
          <a:xfrm>
            <a:off x="605482" y="5769069"/>
            <a:ext cx="5743173" cy="468814"/>
          </a:xfrm>
          <a:prstGeom prst="rect">
            <a:avLst/>
          </a:prstGeom>
          <a:solidFill>
            <a:srgbClr val="0070C0"/>
          </a:solidFill>
        </p:spPr>
        <p:txBody>
          <a:bodyPr vert="horz" lIns="713232" tIns="45720" rIns="91440" bIns="45720" rtlCol="0" anchor="ctr">
            <a:noAutofit/>
          </a:bodyPr>
          <a:lstStyle>
            <a:defPPr>
              <a:defRPr lang="tr-TR"/>
            </a:defPPr>
            <a:lvl1pPr marL="0" indent="0" algn="l" defTabSz="914400" rtl="0" eaLnBrk="1" latinLnBrk="0" hangingPunct="1">
              <a:lnSpc>
                <a:spcPct val="100000"/>
              </a:lnSpc>
              <a:spcBef>
                <a:spcPts val="0"/>
              </a:spcBef>
              <a:buFont typeface="Arial" panose="020B0604020202020204" pitchFamily="34" charset="0"/>
              <a:buNone/>
              <a:defRPr lang="tr-TR" sz="4000" kern="1200">
                <a:solidFill>
                  <a:schemeClr val="bg2"/>
                </a:solidFill>
                <a:latin typeface="+mn-lt"/>
                <a:ea typeface="+mn-ea"/>
                <a:cs typeface="+mn-cs"/>
              </a:defRPr>
            </a:lvl1pPr>
            <a:lvl2pPr marL="566928" indent="-283464" algn="l" defTabSz="914400" rtl="0" eaLnBrk="1" latinLnBrk="0" hangingPunct="1">
              <a:lnSpc>
                <a:spcPct val="90000"/>
              </a:lnSpc>
              <a:spcBef>
                <a:spcPts val="500"/>
              </a:spcBef>
              <a:buFont typeface="Arial" panose="020B0604020202020204" pitchFamily="34" charset="0"/>
              <a:buChar char="•"/>
              <a:defRPr lang="tr-TR" sz="2400" kern="1200">
                <a:solidFill>
                  <a:schemeClr val="tx1"/>
                </a:solidFill>
                <a:latin typeface="+mn-lt"/>
                <a:ea typeface="+mn-ea"/>
                <a:cs typeface="+mn-cs"/>
              </a:defRPr>
            </a:lvl2pPr>
            <a:lvl3pPr marL="1143000" indent="-283464" algn="l" defTabSz="914400" rtl="0" eaLnBrk="1" latinLnBrk="0" hangingPunct="1">
              <a:lnSpc>
                <a:spcPct val="90000"/>
              </a:lnSpc>
              <a:spcBef>
                <a:spcPts val="500"/>
              </a:spcBef>
              <a:buFont typeface="Arial" panose="020B0604020202020204" pitchFamily="34" charset="0"/>
              <a:buChar char="•"/>
              <a:defRPr lang="tr-TR" sz="2000" kern="1200">
                <a:solidFill>
                  <a:schemeClr val="tx1"/>
                </a:solidFill>
                <a:latin typeface="+mn-lt"/>
                <a:ea typeface="+mn-ea"/>
                <a:cs typeface="+mn-cs"/>
              </a:defRPr>
            </a:lvl3pPr>
            <a:lvl4pPr marL="1600200" indent="-283464" algn="l" defTabSz="914400" rtl="0" eaLnBrk="1" latinLnBrk="0" hangingPunct="1">
              <a:lnSpc>
                <a:spcPct val="90000"/>
              </a:lnSpc>
              <a:spcBef>
                <a:spcPts val="500"/>
              </a:spcBef>
              <a:buFont typeface="Arial" panose="020B0604020202020204" pitchFamily="34" charset="0"/>
              <a:buChar char="•"/>
              <a:defRPr lang="tr-TR" sz="1800" kern="1200">
                <a:solidFill>
                  <a:schemeClr val="tx1"/>
                </a:solidFill>
                <a:latin typeface="+mn-lt"/>
                <a:ea typeface="+mn-ea"/>
                <a:cs typeface="+mn-cs"/>
              </a:defRPr>
            </a:lvl4pPr>
            <a:lvl5pPr marL="2057400" indent="-283464" algn="l" defTabSz="914400" rtl="0" eaLnBrk="1" latinLnBrk="0" hangingPunct="1">
              <a:lnSpc>
                <a:spcPct val="90000"/>
              </a:lnSpc>
              <a:spcBef>
                <a:spcPts val="500"/>
              </a:spcBef>
              <a:buFont typeface="Arial" panose="020B0604020202020204" pitchFamily="34" charset="0"/>
              <a:buChar char="•"/>
              <a:defRPr lang="tr-T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tr-T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tr-T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tr-T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tr-TR" sz="1800" kern="1200">
                <a:solidFill>
                  <a:schemeClr val="tx1"/>
                </a:solidFill>
                <a:latin typeface="+mn-lt"/>
                <a:ea typeface="+mn-ea"/>
                <a:cs typeface="+mn-cs"/>
              </a:defRPr>
            </a:lvl9pPr>
          </a:lstStyle>
          <a:p>
            <a:pPr lvl="0">
              <a:lnSpc>
                <a:spcPct val="107000"/>
              </a:lnSpc>
              <a:spcAft>
                <a:spcPts val="800"/>
              </a:spcAft>
            </a:pPr>
            <a:r>
              <a:rPr lang="tr-TR" sz="1800" b="1" dirty="0">
                <a:effectLst/>
                <a:latin typeface="Times New Roman" panose="02020603050405020304" pitchFamily="18" charset="0"/>
                <a:ea typeface="Calibri" panose="020F0502020204030204" pitchFamily="34" charset="0"/>
                <a:cs typeface="Arial" panose="020B0604020202020204" pitchFamily="34" charset="0"/>
              </a:rPr>
              <a:t>Rekabet Stratejisi</a:t>
            </a:r>
          </a:p>
        </p:txBody>
      </p:sp>
      <p:pic>
        <p:nvPicPr>
          <p:cNvPr id="16" name="Resim 15" descr="grafik, ekran görüntüsü, renklilik içeren bir resim&#10;&#10;Açıklama otomatik olarak oluşturuldu">
            <a:extLst>
              <a:ext uri="{FF2B5EF4-FFF2-40B4-BE49-F238E27FC236}">
                <a16:creationId xmlns:a16="http://schemas.microsoft.com/office/drawing/2014/main" id="{C069C625-40C5-A38E-A6B3-EB2DF3F03E3F}"/>
              </a:ext>
            </a:extLst>
          </p:cNvPr>
          <p:cNvPicPr>
            <a:picLocks noChangeAspect="1"/>
          </p:cNvPicPr>
          <p:nvPr/>
        </p:nvPicPr>
        <p:blipFill>
          <a:blip r:embed="rId3"/>
          <a:stretch>
            <a:fillRect/>
          </a:stretch>
        </p:blipFill>
        <p:spPr>
          <a:xfrm>
            <a:off x="7560619" y="2008068"/>
            <a:ext cx="3687118" cy="3687118"/>
          </a:xfrm>
          <a:prstGeom prst="rect">
            <a:avLst/>
          </a:prstGeom>
        </p:spPr>
      </p:pic>
      <p:pic>
        <p:nvPicPr>
          <p:cNvPr id="9" name="Picture 7">
            <a:extLst>
              <a:ext uri="{FF2B5EF4-FFF2-40B4-BE49-F238E27FC236}">
                <a16:creationId xmlns:a16="http://schemas.microsoft.com/office/drawing/2014/main" id="{228E8C42-8052-8B99-1511-6A55E41DE2E6}"/>
              </a:ext>
            </a:extLst>
          </p:cNvPr>
          <p:cNvPicPr>
            <a:picLocks noChangeAspect="1"/>
          </p:cNvPicPr>
          <p:nvPr/>
        </p:nvPicPr>
        <p:blipFill>
          <a:blip r:embed="rId4"/>
          <a:stretch>
            <a:fillRect/>
          </a:stretch>
        </p:blipFill>
        <p:spPr>
          <a:xfrm>
            <a:off x="12384057" y="2500316"/>
            <a:ext cx="2281842" cy="4357684"/>
          </a:xfrm>
          <a:prstGeom prst="rect">
            <a:avLst/>
          </a:prstGeom>
        </p:spPr>
      </p:pic>
      <p:pic>
        <p:nvPicPr>
          <p:cNvPr id="13" name="Picture 10">
            <a:extLst>
              <a:ext uri="{FF2B5EF4-FFF2-40B4-BE49-F238E27FC236}">
                <a16:creationId xmlns:a16="http://schemas.microsoft.com/office/drawing/2014/main" id="{7C0F2964-5D32-FFA8-2830-3B42CF0A5348}"/>
              </a:ext>
            </a:extLst>
          </p:cNvPr>
          <p:cNvPicPr>
            <a:picLocks noChangeAspect="1"/>
          </p:cNvPicPr>
          <p:nvPr/>
        </p:nvPicPr>
        <p:blipFill>
          <a:blip r:embed="rId5"/>
          <a:stretch>
            <a:fillRect/>
          </a:stretch>
        </p:blipFill>
        <p:spPr>
          <a:xfrm>
            <a:off x="12384057" y="0"/>
            <a:ext cx="2249549" cy="2447914"/>
          </a:xfrm>
          <a:prstGeom prst="rect">
            <a:avLst/>
          </a:prstGeom>
        </p:spPr>
      </p:pic>
      <p:pic>
        <p:nvPicPr>
          <p:cNvPr id="14" name="Picture 11">
            <a:extLst>
              <a:ext uri="{FF2B5EF4-FFF2-40B4-BE49-F238E27FC236}">
                <a16:creationId xmlns:a16="http://schemas.microsoft.com/office/drawing/2014/main" id="{E0519F25-5A5E-1AA9-E015-FF225E1DF9C6}"/>
              </a:ext>
            </a:extLst>
          </p:cNvPr>
          <p:cNvPicPr>
            <a:picLocks noChangeAspect="1"/>
          </p:cNvPicPr>
          <p:nvPr/>
        </p:nvPicPr>
        <p:blipFill>
          <a:blip r:embed="rId6"/>
          <a:stretch>
            <a:fillRect/>
          </a:stretch>
        </p:blipFill>
        <p:spPr>
          <a:xfrm>
            <a:off x="14633606" y="5080043"/>
            <a:ext cx="1932835" cy="1932835"/>
          </a:xfrm>
          <a:prstGeom prst="rect">
            <a:avLst/>
          </a:prstGeom>
        </p:spPr>
      </p:pic>
    </p:spTree>
    <p:extLst>
      <p:ext uri="{BB962C8B-B14F-4D97-AF65-F5344CB8AC3E}">
        <p14:creationId xmlns:p14="http://schemas.microsoft.com/office/powerpoint/2010/main" val="4528508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İçerik Yer Tutucusu 1">
            <a:extLst>
              <a:ext uri="{FF2B5EF4-FFF2-40B4-BE49-F238E27FC236}">
                <a16:creationId xmlns:a16="http://schemas.microsoft.com/office/drawing/2014/main" id="{2BA91497-60EB-6CC6-BE1A-11323E8A9677}"/>
              </a:ext>
            </a:extLst>
          </p:cNvPr>
          <p:cNvSpPr>
            <a:spLocks noGrp="1"/>
          </p:cNvSpPr>
          <p:nvPr>
            <p:ph idx="1"/>
          </p:nvPr>
        </p:nvSpPr>
        <p:spPr>
          <a:xfrm>
            <a:off x="1942806" y="2810284"/>
            <a:ext cx="6527800" cy="2539492"/>
          </a:xfrm>
        </p:spPr>
        <p:txBody>
          <a:bodyPr rtlCol="0">
            <a:normAutofit/>
          </a:bodyPr>
          <a:lstStyle>
            <a:defPPr>
              <a:defRPr lang="tr-TR"/>
            </a:defPPr>
          </a:lstStyle>
          <a:p>
            <a:pPr marL="285750" indent="-285750" rtl="0">
              <a:spcAft>
                <a:spcPts val="1800"/>
              </a:spcAft>
              <a:buFont typeface="Arial" panose="020B0604020202020204" pitchFamily="34" charset="0"/>
              <a:buChar char="•"/>
            </a:pPr>
            <a:r>
              <a:rPr lang="tr-TR" sz="1600" b="1" dirty="0"/>
              <a:t>Mobil Ağlar</a:t>
            </a:r>
          </a:p>
          <a:p>
            <a:pPr marL="285750" indent="-285750" rtl="0">
              <a:spcAft>
                <a:spcPts val="1800"/>
              </a:spcAft>
              <a:buFont typeface="Arial" panose="020B0604020202020204" pitchFamily="34" charset="0"/>
              <a:buChar char="•"/>
            </a:pPr>
            <a:r>
              <a:rPr lang="tr-TR" sz="1600" b="1" dirty="0"/>
              <a:t>Sabit Ağlar</a:t>
            </a:r>
          </a:p>
          <a:p>
            <a:pPr marL="285750" indent="-285750" rtl="0">
              <a:spcAft>
                <a:spcPts val="1800"/>
              </a:spcAft>
              <a:buFont typeface="Arial" panose="020B0604020202020204" pitchFamily="34" charset="0"/>
              <a:buChar char="•"/>
            </a:pPr>
            <a:r>
              <a:rPr lang="tr-TR" sz="1600" b="1" dirty="0"/>
              <a:t>Yarı İletken</a:t>
            </a:r>
          </a:p>
          <a:p>
            <a:pPr marL="285750" indent="-285750" rtl="0">
              <a:spcAft>
                <a:spcPts val="1800"/>
              </a:spcAft>
              <a:buFont typeface="Arial" panose="020B0604020202020204" pitchFamily="34" charset="0"/>
              <a:buChar char="•"/>
            </a:pPr>
            <a:r>
              <a:rPr lang="tr-TR" sz="1600" b="1" dirty="0"/>
              <a:t>Ağ ve Telekomünikasyon Cihazları</a:t>
            </a:r>
          </a:p>
        </p:txBody>
      </p:sp>
      <p:sp>
        <p:nvSpPr>
          <p:cNvPr id="3" name="Başlık 1">
            <a:extLst>
              <a:ext uri="{FF2B5EF4-FFF2-40B4-BE49-F238E27FC236}">
                <a16:creationId xmlns:a16="http://schemas.microsoft.com/office/drawing/2014/main" id="{2922A3DC-EB5A-FA54-AB84-18EBC1DB9B8D}"/>
              </a:ext>
            </a:extLst>
          </p:cNvPr>
          <p:cNvSpPr txBox="1">
            <a:spLocks/>
          </p:cNvSpPr>
          <p:nvPr/>
        </p:nvSpPr>
        <p:spPr>
          <a:xfrm>
            <a:off x="0" y="193508"/>
            <a:ext cx="17945099" cy="1822717"/>
          </a:xfrm>
          <a:prstGeom prst="rect">
            <a:avLst/>
          </a:prstGeom>
        </p:spPr>
        <p:txBody>
          <a:bodyPr vert="horz" lIns="91440" tIns="45720" rIns="91440" bIns="45720" rtlCol="0" anchor="ctr">
            <a:noAutofit/>
          </a:bodyPr>
          <a:lstStyle>
            <a:defPPr>
              <a:defRPr lang="tr-TR"/>
            </a:defPPr>
            <a:lvl1pPr algn="l" defTabSz="914400" rtl="0" eaLnBrk="1" latinLnBrk="0" hangingPunct="1">
              <a:lnSpc>
                <a:spcPct val="90000"/>
              </a:lnSpc>
              <a:spcBef>
                <a:spcPct val="0"/>
              </a:spcBef>
              <a:buNone/>
              <a:defRPr lang="tr-TR" sz="4000" kern="1200">
                <a:solidFill>
                  <a:schemeClr val="tx1"/>
                </a:solidFill>
                <a:latin typeface="+mj-lt"/>
                <a:ea typeface="+mj-ea"/>
                <a:cs typeface="+mj-cs"/>
              </a:defRPr>
            </a:lvl1pPr>
          </a:lstStyle>
          <a:p>
            <a:pPr algn="ctr">
              <a:lnSpc>
                <a:spcPct val="107000"/>
              </a:lnSpc>
              <a:spcAft>
                <a:spcPts val="800"/>
              </a:spcAft>
            </a:pPr>
            <a:endParaRPr lang="tr-TR" sz="2000" b="1" dirty="0">
              <a:latin typeface="Times New Roman" panose="02020603050405020304" pitchFamily="18" charset="0"/>
              <a:ea typeface="Calibri" panose="020F0502020204030204" pitchFamily="34" charset="0"/>
              <a:cs typeface="Arial" panose="020B0604020202020204" pitchFamily="34" charset="0"/>
            </a:endParaRPr>
          </a:p>
        </p:txBody>
      </p:sp>
      <p:sp>
        <p:nvSpPr>
          <p:cNvPr id="5" name="Metin Yer Tutucusu 2">
            <a:extLst>
              <a:ext uri="{FF2B5EF4-FFF2-40B4-BE49-F238E27FC236}">
                <a16:creationId xmlns:a16="http://schemas.microsoft.com/office/drawing/2014/main" id="{474A1B2C-1891-7EE9-FB83-349FE223586F}"/>
              </a:ext>
            </a:extLst>
          </p:cNvPr>
          <p:cNvSpPr>
            <a:spLocks noGrp="1"/>
          </p:cNvSpPr>
          <p:nvPr>
            <p:ph type="title"/>
          </p:nvPr>
        </p:nvSpPr>
        <p:spPr>
          <a:xfrm>
            <a:off x="2697163" y="731838"/>
            <a:ext cx="3398837" cy="776287"/>
          </a:xfrm>
        </p:spPr>
        <p:txBody>
          <a:bodyPr rtlCol="0"/>
          <a:lstStyle>
            <a:defPPr>
              <a:defRPr lang="tr-TR"/>
            </a:defPPr>
          </a:lstStyle>
          <a:p>
            <a:pPr rtl="0"/>
            <a:r>
              <a:rPr lang="tr-TR" sz="2000" dirty="0"/>
              <a:t>BULUNDUĞU SEKTÖR</a:t>
            </a:r>
          </a:p>
        </p:txBody>
      </p:sp>
      <p:pic>
        <p:nvPicPr>
          <p:cNvPr id="7" name="Resim 6">
            <a:extLst>
              <a:ext uri="{FF2B5EF4-FFF2-40B4-BE49-F238E27FC236}">
                <a16:creationId xmlns:a16="http://schemas.microsoft.com/office/drawing/2014/main" id="{882A9756-ACD0-88CC-9EFA-DA4719EA519F}"/>
              </a:ext>
            </a:extLst>
          </p:cNvPr>
          <p:cNvPicPr>
            <a:picLocks noChangeAspect="1"/>
          </p:cNvPicPr>
          <p:nvPr/>
        </p:nvPicPr>
        <p:blipFill>
          <a:blip r:embed="rId3"/>
          <a:stretch>
            <a:fillRect/>
          </a:stretch>
        </p:blipFill>
        <p:spPr>
          <a:xfrm>
            <a:off x="9263063" y="809244"/>
            <a:ext cx="1925103" cy="538162"/>
          </a:xfrm>
          <a:prstGeom prst="rect">
            <a:avLst/>
          </a:prstGeom>
        </p:spPr>
      </p:pic>
      <p:sp>
        <p:nvSpPr>
          <p:cNvPr id="9" name="Metin kutusu 8">
            <a:extLst>
              <a:ext uri="{FF2B5EF4-FFF2-40B4-BE49-F238E27FC236}">
                <a16:creationId xmlns:a16="http://schemas.microsoft.com/office/drawing/2014/main" id="{F975C76F-10F9-E017-30E3-4E75D6FC7820}"/>
              </a:ext>
            </a:extLst>
          </p:cNvPr>
          <p:cNvSpPr txBox="1"/>
          <p:nvPr/>
        </p:nvSpPr>
        <p:spPr>
          <a:xfrm>
            <a:off x="1942806" y="1981302"/>
            <a:ext cx="8972550" cy="400110"/>
          </a:xfrm>
          <a:prstGeom prst="rect">
            <a:avLst/>
          </a:prstGeom>
          <a:noFill/>
        </p:spPr>
        <p:txBody>
          <a:bodyPr wrap="square">
            <a:spAutoFit/>
          </a:bodyPr>
          <a:lstStyle/>
          <a:p>
            <a:r>
              <a:rPr lang="tr-TR" sz="2000" b="1" dirty="0">
                <a:effectLst/>
                <a:latin typeface="Times New Roman" panose="02020603050405020304" pitchFamily="18" charset="0"/>
                <a:ea typeface="Calibri" panose="020F0502020204030204" pitchFamily="34" charset="0"/>
              </a:rPr>
              <a:t>Huawei'nin telekomünikasyon sektöründeki faaliyetlerinin kapsamı :</a:t>
            </a:r>
            <a:endParaRPr lang="tr-TR" sz="2000" b="1" dirty="0"/>
          </a:p>
        </p:txBody>
      </p:sp>
      <p:pic>
        <p:nvPicPr>
          <p:cNvPr id="6" name="Picture 5">
            <a:extLst>
              <a:ext uri="{FF2B5EF4-FFF2-40B4-BE49-F238E27FC236}">
                <a16:creationId xmlns:a16="http://schemas.microsoft.com/office/drawing/2014/main" id="{091BAAAF-E617-4B38-A2D8-FF00DB307E51}"/>
              </a:ext>
            </a:extLst>
          </p:cNvPr>
          <p:cNvPicPr>
            <a:picLocks noChangeAspect="1"/>
          </p:cNvPicPr>
          <p:nvPr/>
        </p:nvPicPr>
        <p:blipFill>
          <a:blip r:embed="rId4"/>
          <a:stretch>
            <a:fillRect/>
          </a:stretch>
        </p:blipFill>
        <p:spPr>
          <a:xfrm>
            <a:off x="8312891" y="4222546"/>
            <a:ext cx="950172" cy="1879550"/>
          </a:xfrm>
          <a:prstGeom prst="rect">
            <a:avLst/>
          </a:prstGeom>
        </p:spPr>
      </p:pic>
      <p:pic>
        <p:nvPicPr>
          <p:cNvPr id="10" name="Picture 9">
            <a:extLst>
              <a:ext uri="{FF2B5EF4-FFF2-40B4-BE49-F238E27FC236}">
                <a16:creationId xmlns:a16="http://schemas.microsoft.com/office/drawing/2014/main" id="{1E0CEEA6-41BF-4EFC-AD26-4D7E3130C3AE}"/>
              </a:ext>
            </a:extLst>
          </p:cNvPr>
          <p:cNvPicPr>
            <a:picLocks noChangeAspect="1"/>
          </p:cNvPicPr>
          <p:nvPr/>
        </p:nvPicPr>
        <p:blipFill>
          <a:blip r:embed="rId5"/>
          <a:stretch>
            <a:fillRect/>
          </a:stretch>
        </p:blipFill>
        <p:spPr>
          <a:xfrm>
            <a:off x="5995371" y="4475246"/>
            <a:ext cx="2249549" cy="1785710"/>
          </a:xfrm>
          <a:prstGeom prst="rect">
            <a:avLst/>
          </a:prstGeom>
        </p:spPr>
      </p:pic>
      <p:pic>
        <p:nvPicPr>
          <p:cNvPr id="12" name="Picture 11">
            <a:extLst>
              <a:ext uri="{FF2B5EF4-FFF2-40B4-BE49-F238E27FC236}">
                <a16:creationId xmlns:a16="http://schemas.microsoft.com/office/drawing/2014/main" id="{1085926F-D080-4F3B-90A1-847D40689D8A}"/>
              </a:ext>
            </a:extLst>
          </p:cNvPr>
          <p:cNvPicPr>
            <a:picLocks noChangeAspect="1"/>
          </p:cNvPicPr>
          <p:nvPr/>
        </p:nvPicPr>
        <p:blipFill>
          <a:blip r:embed="rId6"/>
          <a:stretch>
            <a:fillRect/>
          </a:stretch>
        </p:blipFill>
        <p:spPr>
          <a:xfrm>
            <a:off x="4875619" y="4936582"/>
            <a:ext cx="1380402" cy="1380402"/>
          </a:xfrm>
          <a:prstGeom prst="rect">
            <a:avLst/>
          </a:prstGeom>
        </p:spPr>
      </p:pic>
      <p:sp>
        <p:nvSpPr>
          <p:cNvPr id="4" name="Metin kutusu 6">
            <a:extLst>
              <a:ext uri="{FF2B5EF4-FFF2-40B4-BE49-F238E27FC236}">
                <a16:creationId xmlns:a16="http://schemas.microsoft.com/office/drawing/2014/main" id="{3EA64D32-8F4C-F3D8-B071-6A0A8D790104}"/>
              </a:ext>
            </a:extLst>
          </p:cNvPr>
          <p:cNvSpPr txBox="1"/>
          <p:nvPr/>
        </p:nvSpPr>
        <p:spPr>
          <a:xfrm>
            <a:off x="-6205311" y="1905087"/>
            <a:ext cx="5762625" cy="1857368"/>
          </a:xfrm>
          <a:prstGeom prst="rect">
            <a:avLst/>
          </a:prstGeom>
          <a:noFill/>
        </p:spPr>
        <p:txBody>
          <a:bodyPr wrap="square">
            <a:spAutoFit/>
          </a:bodyPr>
          <a:lstStyle/>
          <a:p>
            <a:pPr marL="450215" algn="just">
              <a:lnSpc>
                <a:spcPct val="107000"/>
              </a:lnSpc>
              <a:spcAft>
                <a:spcPts val="800"/>
              </a:spcAft>
            </a:pPr>
            <a:r>
              <a:rPr lang="tr-TR" sz="1800" dirty="0">
                <a:effectLst/>
                <a:latin typeface="Calibri" panose="020F0502020204030204" pitchFamily="34" charset="0"/>
                <a:ea typeface="Calibri" panose="020F0502020204030204" pitchFamily="34" charset="0"/>
                <a:cs typeface="Arial" panose="020B0604020202020204" pitchFamily="34" charset="0"/>
              </a:rPr>
              <a:t>♦️ Huawei'nin kurucusu Ren </a:t>
            </a:r>
            <a:r>
              <a:rPr lang="tr-TR" sz="1800" dirty="0" err="1">
                <a:effectLst/>
                <a:latin typeface="Calibri" panose="020F0502020204030204" pitchFamily="34" charset="0"/>
                <a:ea typeface="Calibri" panose="020F0502020204030204" pitchFamily="34" charset="0"/>
                <a:cs typeface="Arial" panose="020B0604020202020204" pitchFamily="34" charset="0"/>
              </a:rPr>
              <a:t>Zhengfei</a:t>
            </a:r>
            <a:r>
              <a:rPr lang="tr-TR" sz="1800" dirty="0">
                <a:effectLst/>
                <a:latin typeface="Calibri" panose="020F0502020204030204" pitchFamily="34" charset="0"/>
                <a:ea typeface="Calibri" panose="020F0502020204030204" pitchFamily="34" charset="0"/>
                <a:cs typeface="Arial" panose="020B0604020202020204" pitchFamily="34" charset="0"/>
              </a:rPr>
              <a:t>, Çin Halk Kurtuluş Ordusu'nda mühendis olarak çalıştıktan sonra, 1987 yılında </a:t>
            </a:r>
            <a:r>
              <a:rPr lang="tr-TR" sz="1800" dirty="0" err="1">
                <a:effectLst/>
                <a:latin typeface="Calibri" panose="020F0502020204030204" pitchFamily="34" charset="0"/>
                <a:ea typeface="Calibri" panose="020F0502020204030204" pitchFamily="34" charset="0"/>
                <a:cs typeface="Arial" panose="020B0604020202020204" pitchFamily="34" charset="0"/>
              </a:rPr>
              <a:t>Shenzhen</a:t>
            </a:r>
            <a:r>
              <a:rPr lang="tr-TR" sz="1800" dirty="0">
                <a:effectLst/>
                <a:latin typeface="Calibri" panose="020F0502020204030204" pitchFamily="34" charset="0"/>
                <a:ea typeface="Calibri" panose="020F0502020204030204" pitchFamily="34" charset="0"/>
                <a:cs typeface="Arial" panose="020B0604020202020204" pitchFamily="34" charset="0"/>
              </a:rPr>
              <a:t> şehrinde bir cep telefonu aksesuar fabrikası kurdu. Fabrikanın adı Huawei, "Çin'in geleceği" anlamına gelen "</a:t>
            </a:r>
            <a:r>
              <a:rPr lang="tr-TR" sz="1800" dirty="0" err="1">
                <a:effectLst/>
                <a:latin typeface="Calibri" panose="020F0502020204030204" pitchFamily="34" charset="0"/>
                <a:ea typeface="Calibri" panose="020F0502020204030204" pitchFamily="34" charset="0"/>
                <a:cs typeface="Arial" panose="020B0604020202020204" pitchFamily="34" charset="0"/>
              </a:rPr>
              <a:t>Hua</a:t>
            </a:r>
            <a:r>
              <a:rPr lang="tr-TR" sz="1800" dirty="0">
                <a:effectLst/>
                <a:latin typeface="Calibri" panose="020F0502020204030204" pitchFamily="34" charset="0"/>
                <a:ea typeface="Calibri" panose="020F0502020204030204" pitchFamily="34" charset="0"/>
                <a:cs typeface="Arial" panose="020B0604020202020204" pitchFamily="34" charset="0"/>
              </a:rPr>
              <a:t>" ve "Gelecek" anlamına gelen "</a:t>
            </a:r>
            <a:r>
              <a:rPr lang="tr-TR" sz="1800" dirty="0" err="1">
                <a:effectLst/>
                <a:latin typeface="Calibri" panose="020F0502020204030204" pitchFamily="34" charset="0"/>
                <a:ea typeface="Calibri" panose="020F0502020204030204" pitchFamily="34" charset="0"/>
                <a:cs typeface="Arial" panose="020B0604020202020204" pitchFamily="34" charset="0"/>
              </a:rPr>
              <a:t>Wei</a:t>
            </a:r>
            <a:r>
              <a:rPr lang="tr-TR" sz="1800" dirty="0">
                <a:effectLst/>
                <a:latin typeface="Calibri" panose="020F0502020204030204" pitchFamily="34" charset="0"/>
                <a:ea typeface="Calibri" panose="020F0502020204030204" pitchFamily="34" charset="0"/>
                <a:cs typeface="Arial" panose="020B0604020202020204" pitchFamily="34" charset="0"/>
              </a:rPr>
              <a:t>" kelimelerinden türetilmiştir.</a:t>
            </a:r>
            <a:endParaRPr lang="tr-TR" sz="16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8" name="Metin kutusu 8">
            <a:extLst>
              <a:ext uri="{FF2B5EF4-FFF2-40B4-BE49-F238E27FC236}">
                <a16:creationId xmlns:a16="http://schemas.microsoft.com/office/drawing/2014/main" id="{EB224DB2-B78B-31D8-487F-0D1AE2B1A8E4}"/>
              </a:ext>
            </a:extLst>
          </p:cNvPr>
          <p:cNvSpPr txBox="1"/>
          <p:nvPr/>
        </p:nvSpPr>
        <p:spPr>
          <a:xfrm>
            <a:off x="12566197" y="4466223"/>
            <a:ext cx="6102350" cy="1561005"/>
          </a:xfrm>
          <a:prstGeom prst="rect">
            <a:avLst/>
          </a:prstGeom>
          <a:noFill/>
        </p:spPr>
        <p:txBody>
          <a:bodyPr wrap="square">
            <a:spAutoFit/>
          </a:bodyPr>
          <a:lstStyle/>
          <a:p>
            <a:pPr marL="450215" algn="just">
              <a:lnSpc>
                <a:spcPct val="107000"/>
              </a:lnSpc>
              <a:spcAft>
                <a:spcPts val="800"/>
              </a:spcAft>
            </a:pPr>
            <a:r>
              <a:rPr lang="tr-TR" sz="1800" dirty="0">
                <a:effectLst/>
                <a:latin typeface="Calibri" panose="020F0502020204030204" pitchFamily="34" charset="0"/>
                <a:ea typeface="Calibri" panose="020F0502020204030204" pitchFamily="34" charset="0"/>
                <a:cs typeface="Arial" panose="020B0604020202020204" pitchFamily="34" charset="0"/>
              </a:rPr>
              <a:t>♦️ Huawei, 1990'lı yıllarda Çin'in telekomünikasyon sektöründe lider bir konuma yükseldi. 2000'li yıllarda ise, uluslararası pazarlara açılmaya başladı. Huawei, bugün dünyanın en büyük telekomünikasyon ekipmanları üreticilerinden biridir.</a:t>
            </a:r>
            <a:endParaRPr lang="tr-TR" sz="16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13432233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57602B4E-2F6D-F71E-58FA-6343E5403D50}"/>
              </a:ext>
            </a:extLst>
          </p:cNvPr>
          <p:cNvSpPr>
            <a:spLocks noGrp="1"/>
          </p:cNvSpPr>
          <p:nvPr>
            <p:ph type="title"/>
          </p:nvPr>
        </p:nvSpPr>
        <p:spPr/>
        <p:txBody>
          <a:bodyPr/>
          <a:lstStyle/>
          <a:p>
            <a:r>
              <a:rPr lang="tr-TR" dirty="0"/>
              <a:t>Tarihçesi</a:t>
            </a:r>
          </a:p>
        </p:txBody>
      </p:sp>
      <p:sp>
        <p:nvSpPr>
          <p:cNvPr id="5" name="Slayt Numarası Yer Tutucusu 4">
            <a:extLst>
              <a:ext uri="{FF2B5EF4-FFF2-40B4-BE49-F238E27FC236}">
                <a16:creationId xmlns:a16="http://schemas.microsoft.com/office/drawing/2014/main" id="{6B237E6E-C7BA-5C71-7B9C-93FD258FD384}"/>
              </a:ext>
            </a:extLst>
          </p:cNvPr>
          <p:cNvSpPr>
            <a:spLocks noGrp="1"/>
          </p:cNvSpPr>
          <p:nvPr>
            <p:ph type="sldNum" sz="quarter" idx="16"/>
          </p:nvPr>
        </p:nvSpPr>
        <p:spPr/>
        <p:txBody>
          <a:bodyPr/>
          <a:lstStyle/>
          <a:p>
            <a:pPr rtl="0"/>
            <a:fld id="{CC43B8D3-9A08-F84C-9DD4-44948BA52D4B}" type="slidenum">
              <a:rPr lang="tr-TR" smtClean="0"/>
              <a:pPr rtl="0"/>
              <a:t>4</a:t>
            </a:fld>
            <a:endParaRPr lang="tr-TR" dirty="0"/>
          </a:p>
        </p:txBody>
      </p:sp>
      <p:sp>
        <p:nvSpPr>
          <p:cNvPr id="7" name="Metin kutusu 6">
            <a:extLst>
              <a:ext uri="{FF2B5EF4-FFF2-40B4-BE49-F238E27FC236}">
                <a16:creationId xmlns:a16="http://schemas.microsoft.com/office/drawing/2014/main" id="{6E66B178-7FFD-3CF2-8D84-CF90802130AC}"/>
              </a:ext>
            </a:extLst>
          </p:cNvPr>
          <p:cNvSpPr txBox="1"/>
          <p:nvPr/>
        </p:nvSpPr>
        <p:spPr>
          <a:xfrm>
            <a:off x="1298575" y="1744666"/>
            <a:ext cx="5762625" cy="1561005"/>
          </a:xfrm>
          <a:prstGeom prst="rect">
            <a:avLst/>
          </a:prstGeom>
          <a:noFill/>
        </p:spPr>
        <p:txBody>
          <a:bodyPr wrap="square">
            <a:spAutoFit/>
          </a:bodyPr>
          <a:lstStyle/>
          <a:p>
            <a:pPr marL="450215" algn="just">
              <a:lnSpc>
                <a:spcPct val="107000"/>
              </a:lnSpc>
              <a:spcAft>
                <a:spcPts val="800"/>
              </a:spcAft>
            </a:pPr>
            <a:r>
              <a:rPr lang="tr-TR" sz="1800" dirty="0">
                <a:effectLst/>
                <a:latin typeface="Calibri" panose="020F0502020204030204" pitchFamily="34" charset="0"/>
                <a:ea typeface="Calibri" panose="020F0502020204030204" pitchFamily="34" charset="0"/>
                <a:cs typeface="Arial" panose="020B0604020202020204" pitchFamily="34" charset="0"/>
              </a:rPr>
              <a:t>♦️ Huawei'nin kurucusu Ren </a:t>
            </a:r>
            <a:r>
              <a:rPr lang="tr-TR" sz="1800" dirty="0" err="1">
                <a:effectLst/>
                <a:latin typeface="Calibri" panose="020F0502020204030204" pitchFamily="34" charset="0"/>
                <a:ea typeface="Calibri" panose="020F0502020204030204" pitchFamily="34" charset="0"/>
                <a:cs typeface="Arial" panose="020B0604020202020204" pitchFamily="34" charset="0"/>
              </a:rPr>
              <a:t>Zhengfei</a:t>
            </a:r>
            <a:r>
              <a:rPr lang="tr-TR" sz="1800" dirty="0">
                <a:effectLst/>
                <a:latin typeface="Calibri" panose="020F0502020204030204" pitchFamily="34" charset="0"/>
                <a:ea typeface="Calibri" panose="020F0502020204030204" pitchFamily="34" charset="0"/>
                <a:cs typeface="Arial" panose="020B0604020202020204" pitchFamily="34" charset="0"/>
              </a:rPr>
              <a:t>, 1987 yılında </a:t>
            </a:r>
            <a:r>
              <a:rPr lang="tr-TR" sz="1800" dirty="0" err="1">
                <a:effectLst/>
                <a:latin typeface="Calibri" panose="020F0502020204030204" pitchFamily="34" charset="0"/>
                <a:ea typeface="Calibri" panose="020F0502020204030204" pitchFamily="34" charset="0"/>
                <a:cs typeface="Arial" panose="020B0604020202020204" pitchFamily="34" charset="0"/>
              </a:rPr>
              <a:t>Shenzhen</a:t>
            </a:r>
            <a:r>
              <a:rPr lang="tr-TR" sz="1800" dirty="0">
                <a:effectLst/>
                <a:latin typeface="Calibri" panose="020F0502020204030204" pitchFamily="34" charset="0"/>
                <a:ea typeface="Calibri" panose="020F0502020204030204" pitchFamily="34" charset="0"/>
                <a:cs typeface="Arial" panose="020B0604020202020204" pitchFamily="34" charset="0"/>
              </a:rPr>
              <a:t> şehrinde bir cep telefonu aksesuar fabrikası kurmuştur.. Fabrikanın adı Huawei, "Çin'in geleceği" anlamına gelen "</a:t>
            </a:r>
            <a:r>
              <a:rPr lang="tr-TR" sz="1800" dirty="0" err="1">
                <a:effectLst/>
                <a:latin typeface="Calibri" panose="020F0502020204030204" pitchFamily="34" charset="0"/>
                <a:ea typeface="Calibri" panose="020F0502020204030204" pitchFamily="34" charset="0"/>
                <a:cs typeface="Arial" panose="020B0604020202020204" pitchFamily="34" charset="0"/>
              </a:rPr>
              <a:t>Hua</a:t>
            </a:r>
            <a:r>
              <a:rPr lang="tr-TR" sz="1800" dirty="0">
                <a:effectLst/>
                <a:latin typeface="Calibri" panose="020F0502020204030204" pitchFamily="34" charset="0"/>
                <a:ea typeface="Calibri" panose="020F0502020204030204" pitchFamily="34" charset="0"/>
                <a:cs typeface="Arial" panose="020B0604020202020204" pitchFamily="34" charset="0"/>
              </a:rPr>
              <a:t>" ve "Gelecek" anlamına gelen "</a:t>
            </a:r>
            <a:r>
              <a:rPr lang="tr-TR" sz="1800" dirty="0" err="1">
                <a:effectLst/>
                <a:latin typeface="Calibri" panose="020F0502020204030204" pitchFamily="34" charset="0"/>
                <a:ea typeface="Calibri" panose="020F0502020204030204" pitchFamily="34" charset="0"/>
                <a:cs typeface="Arial" panose="020B0604020202020204" pitchFamily="34" charset="0"/>
              </a:rPr>
              <a:t>Wei</a:t>
            </a:r>
            <a:r>
              <a:rPr lang="tr-TR" sz="1800" dirty="0">
                <a:effectLst/>
                <a:latin typeface="Calibri" panose="020F0502020204030204" pitchFamily="34" charset="0"/>
                <a:ea typeface="Calibri" panose="020F0502020204030204" pitchFamily="34" charset="0"/>
                <a:cs typeface="Arial" panose="020B0604020202020204" pitchFamily="34" charset="0"/>
              </a:rPr>
              <a:t>" kelimelerinden türetilmiştir.</a:t>
            </a:r>
            <a:endParaRPr lang="tr-TR" sz="16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9" name="Metin kutusu 8">
            <a:extLst>
              <a:ext uri="{FF2B5EF4-FFF2-40B4-BE49-F238E27FC236}">
                <a16:creationId xmlns:a16="http://schemas.microsoft.com/office/drawing/2014/main" id="{5994E50A-2C2D-0F48-A947-44DD34F2A349}"/>
              </a:ext>
            </a:extLst>
          </p:cNvPr>
          <p:cNvSpPr txBox="1"/>
          <p:nvPr/>
        </p:nvSpPr>
        <p:spPr>
          <a:xfrm>
            <a:off x="3044825" y="4102648"/>
            <a:ext cx="6102350" cy="1561005"/>
          </a:xfrm>
          <a:prstGeom prst="rect">
            <a:avLst/>
          </a:prstGeom>
          <a:noFill/>
        </p:spPr>
        <p:txBody>
          <a:bodyPr wrap="square">
            <a:spAutoFit/>
          </a:bodyPr>
          <a:lstStyle/>
          <a:p>
            <a:pPr marL="450215" algn="just">
              <a:lnSpc>
                <a:spcPct val="107000"/>
              </a:lnSpc>
              <a:spcAft>
                <a:spcPts val="800"/>
              </a:spcAft>
            </a:pPr>
            <a:r>
              <a:rPr lang="tr-TR" sz="1800" dirty="0">
                <a:effectLst/>
                <a:latin typeface="Calibri" panose="020F0502020204030204" pitchFamily="34" charset="0"/>
                <a:ea typeface="Calibri" panose="020F0502020204030204" pitchFamily="34" charset="0"/>
                <a:cs typeface="Arial" panose="020B0604020202020204" pitchFamily="34" charset="0"/>
              </a:rPr>
              <a:t>♦️ Huawei, 1990'lı yıllarda Çin'in telekomünikasyon sektöründe lider bir konuma yükseldi. 2000'li yıllarda ise, uluslararası pazarlara açılmaya başladı. Huawei, bugün dünyanın en büyük telekomünikasyon ekipmanları üreticilerinden biridir.</a:t>
            </a:r>
            <a:endParaRPr lang="tr-TR" sz="16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10" name="Resim 9">
            <a:extLst>
              <a:ext uri="{FF2B5EF4-FFF2-40B4-BE49-F238E27FC236}">
                <a16:creationId xmlns:a16="http://schemas.microsoft.com/office/drawing/2014/main" id="{31B3AC57-17CC-C2A5-FF98-29B235527427}"/>
              </a:ext>
            </a:extLst>
          </p:cNvPr>
          <p:cNvPicPr>
            <a:picLocks noChangeAspect="1"/>
          </p:cNvPicPr>
          <p:nvPr/>
        </p:nvPicPr>
        <p:blipFill>
          <a:blip r:embed="rId2"/>
          <a:stretch>
            <a:fillRect/>
          </a:stretch>
        </p:blipFill>
        <p:spPr>
          <a:xfrm>
            <a:off x="9263063" y="809244"/>
            <a:ext cx="1925103" cy="538162"/>
          </a:xfrm>
          <a:prstGeom prst="rect">
            <a:avLst/>
          </a:prstGeom>
        </p:spPr>
      </p:pic>
    </p:spTree>
    <p:extLst>
      <p:ext uri="{BB962C8B-B14F-4D97-AF65-F5344CB8AC3E}">
        <p14:creationId xmlns:p14="http://schemas.microsoft.com/office/powerpoint/2010/main" val="36628460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5A9D881F-CA86-A4F1-802F-E64731BD288E}"/>
              </a:ext>
            </a:extLst>
          </p:cNvPr>
          <p:cNvSpPr>
            <a:spLocks noGrp="1"/>
          </p:cNvSpPr>
          <p:nvPr>
            <p:ph type="title"/>
          </p:nvPr>
        </p:nvSpPr>
        <p:spPr>
          <a:xfrm>
            <a:off x="6460744" y="2932351"/>
            <a:ext cx="5513832" cy="2432304"/>
          </a:xfrm>
        </p:spPr>
        <p:txBody>
          <a:bodyPr rtlCol="0"/>
          <a:lstStyle>
            <a:defPPr>
              <a:defRPr lang="tr-TR"/>
            </a:defPPr>
          </a:lstStyle>
          <a:p>
            <a:pPr rtl="0"/>
            <a:r>
              <a:rPr lang="tr-TR" dirty="0"/>
              <a:t>Vizyon</a:t>
            </a:r>
          </a:p>
        </p:txBody>
      </p:sp>
      <p:pic>
        <p:nvPicPr>
          <p:cNvPr id="3" name="Resim 2">
            <a:extLst>
              <a:ext uri="{FF2B5EF4-FFF2-40B4-BE49-F238E27FC236}">
                <a16:creationId xmlns:a16="http://schemas.microsoft.com/office/drawing/2014/main" id="{B7598FCD-3B6F-602A-1C62-AA702CEFF3C4}"/>
              </a:ext>
            </a:extLst>
          </p:cNvPr>
          <p:cNvPicPr>
            <a:picLocks noChangeAspect="1"/>
          </p:cNvPicPr>
          <p:nvPr/>
        </p:nvPicPr>
        <p:blipFill>
          <a:blip r:embed="rId3"/>
          <a:stretch>
            <a:fillRect/>
          </a:stretch>
        </p:blipFill>
        <p:spPr>
          <a:xfrm>
            <a:off x="9217660" y="212344"/>
            <a:ext cx="1925103" cy="538162"/>
          </a:xfrm>
          <a:prstGeom prst="rect">
            <a:avLst/>
          </a:prstGeom>
        </p:spPr>
      </p:pic>
      <p:sp>
        <p:nvSpPr>
          <p:cNvPr id="5" name="Metin kutusu 4">
            <a:extLst>
              <a:ext uri="{FF2B5EF4-FFF2-40B4-BE49-F238E27FC236}">
                <a16:creationId xmlns:a16="http://schemas.microsoft.com/office/drawing/2014/main" id="{3D637E91-63DE-CDA5-52C6-BA7D5E719187}"/>
              </a:ext>
            </a:extLst>
          </p:cNvPr>
          <p:cNvSpPr txBox="1"/>
          <p:nvPr/>
        </p:nvSpPr>
        <p:spPr>
          <a:xfrm>
            <a:off x="4084211" y="1500790"/>
            <a:ext cx="6096000" cy="1006429"/>
          </a:xfrm>
          <a:prstGeom prst="rect">
            <a:avLst/>
          </a:prstGeom>
        </p:spPr>
        <p:txBody>
          <a:bodyPr vert="horz" lIns="91440" tIns="45720" rIns="91440" bIns="45720" rtlCol="0" anchor="t">
            <a:noAutofit/>
          </a:bodyPr>
          <a:lstStyle>
            <a:defPPr>
              <a:defRPr lang="tr-TR"/>
            </a:defPPr>
            <a:lvl1pPr>
              <a:lnSpc>
                <a:spcPct val="90000"/>
              </a:lnSpc>
              <a:spcBef>
                <a:spcPct val="0"/>
              </a:spcBef>
              <a:buNone/>
              <a:defRPr sz="6600">
                <a:latin typeface="+mj-lt"/>
                <a:ea typeface="+mj-ea"/>
                <a:cs typeface="+mj-cs"/>
              </a:defRPr>
            </a:lvl1pPr>
          </a:lstStyle>
          <a:p>
            <a:r>
              <a:rPr lang="tr-TR" dirty="0"/>
              <a:t>Misyon</a:t>
            </a:r>
          </a:p>
        </p:txBody>
      </p:sp>
    </p:spTree>
    <p:extLst>
      <p:ext uri="{BB962C8B-B14F-4D97-AF65-F5344CB8AC3E}">
        <p14:creationId xmlns:p14="http://schemas.microsoft.com/office/powerpoint/2010/main" val="41633518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 name="Slayt Numarası Yer Tutucusu 4">
            <a:extLst>
              <a:ext uri="{FF2B5EF4-FFF2-40B4-BE49-F238E27FC236}">
                <a16:creationId xmlns:a16="http://schemas.microsoft.com/office/drawing/2014/main" id="{312EF1DE-337F-5192-8762-CB5AF953805D}"/>
              </a:ext>
            </a:extLst>
          </p:cNvPr>
          <p:cNvSpPr>
            <a:spLocks noGrp="1"/>
          </p:cNvSpPr>
          <p:nvPr>
            <p:ph type="sldNum" sz="quarter" idx="15"/>
          </p:nvPr>
        </p:nvSpPr>
        <p:spPr/>
        <p:txBody>
          <a:bodyPr rtlCol="0"/>
          <a:lstStyle>
            <a:defPPr>
              <a:defRPr lang="tr-TR"/>
            </a:defPPr>
          </a:lstStyle>
          <a:p>
            <a:pPr rtl="0"/>
            <a:fld id="{CC43B8D3-9A08-F84C-9DD4-44948BA52D4B}" type="slidenum">
              <a:rPr lang="tr-TR" smtClean="0"/>
              <a:pPr rtl="0"/>
              <a:t>6</a:t>
            </a:fld>
            <a:endParaRPr lang="tr-TR" dirty="0"/>
          </a:p>
        </p:txBody>
      </p:sp>
      <p:sp>
        <p:nvSpPr>
          <p:cNvPr id="6" name="Metin kutusu 5">
            <a:extLst>
              <a:ext uri="{FF2B5EF4-FFF2-40B4-BE49-F238E27FC236}">
                <a16:creationId xmlns:a16="http://schemas.microsoft.com/office/drawing/2014/main" id="{4907D570-D1AC-7880-25B4-A31BDC60BC02}"/>
              </a:ext>
            </a:extLst>
          </p:cNvPr>
          <p:cNvSpPr txBox="1"/>
          <p:nvPr/>
        </p:nvSpPr>
        <p:spPr>
          <a:xfrm>
            <a:off x="1146960" y="2212118"/>
            <a:ext cx="8720940" cy="1569660"/>
          </a:xfrm>
          <a:prstGeom prst="rect">
            <a:avLst/>
          </a:prstGeom>
          <a:noFill/>
        </p:spPr>
        <p:txBody>
          <a:bodyPr wrap="square">
            <a:spAutoFit/>
          </a:bodyPr>
          <a:lstStyle/>
          <a:p>
            <a:r>
              <a:rPr lang="tr-TR" sz="3200" dirty="0">
                <a:effectLst/>
                <a:latin typeface="Calibri" panose="020F0502020204030204" pitchFamily="34" charset="0"/>
                <a:ea typeface="Calibri" panose="020F0502020204030204" pitchFamily="34" charset="0"/>
                <a:cs typeface="Arial" panose="020B0604020202020204" pitchFamily="34" charset="0"/>
              </a:rPr>
              <a:t>♦️ Tüm insanların ve tüm kuruluşların dijital     </a:t>
            </a:r>
          </a:p>
          <a:p>
            <a:r>
              <a:rPr lang="tr-TR" sz="3200" dirty="0">
                <a:latin typeface="Calibri" panose="020F0502020204030204" pitchFamily="34" charset="0"/>
                <a:ea typeface="Calibri" panose="020F0502020204030204" pitchFamily="34" charset="0"/>
                <a:cs typeface="Arial" panose="020B0604020202020204" pitchFamily="34" charset="0"/>
              </a:rPr>
              <a:t>        </a:t>
            </a:r>
            <a:r>
              <a:rPr lang="tr-TR" sz="3200" dirty="0">
                <a:effectLst/>
                <a:latin typeface="Calibri" panose="020F0502020204030204" pitchFamily="34" charset="0"/>
                <a:ea typeface="Calibri" panose="020F0502020204030204" pitchFamily="34" charset="0"/>
                <a:cs typeface="Arial" panose="020B0604020202020204" pitchFamily="34" charset="0"/>
              </a:rPr>
              <a:t>bir geleceğe erişmesini sağlamak için   </a:t>
            </a:r>
          </a:p>
          <a:p>
            <a:r>
              <a:rPr lang="tr-TR" sz="3200" dirty="0">
                <a:latin typeface="Calibri" panose="020F0502020204030204" pitchFamily="34" charset="0"/>
                <a:ea typeface="Calibri" panose="020F0502020204030204" pitchFamily="34" charset="0"/>
                <a:cs typeface="Arial" panose="020B0604020202020204" pitchFamily="34" charset="0"/>
              </a:rPr>
              <a:t>        </a:t>
            </a:r>
            <a:r>
              <a:rPr lang="tr-TR" sz="3200" dirty="0">
                <a:effectLst/>
                <a:latin typeface="Calibri" panose="020F0502020204030204" pitchFamily="34" charset="0"/>
                <a:ea typeface="Calibri" panose="020F0502020204030204" pitchFamily="34" charset="0"/>
                <a:cs typeface="Arial" panose="020B0604020202020204" pitchFamily="34" charset="0"/>
              </a:rPr>
              <a:t>kapsamlı ve akıllı ürünler ve hizmetler sunmak.</a:t>
            </a:r>
            <a:endParaRPr lang="tr-TR" sz="3200" dirty="0"/>
          </a:p>
        </p:txBody>
      </p:sp>
      <p:pic>
        <p:nvPicPr>
          <p:cNvPr id="7" name="Resim 6">
            <a:extLst>
              <a:ext uri="{FF2B5EF4-FFF2-40B4-BE49-F238E27FC236}">
                <a16:creationId xmlns:a16="http://schemas.microsoft.com/office/drawing/2014/main" id="{8C81BF18-5B77-B8CF-3F8D-0DF10200E73A}"/>
              </a:ext>
            </a:extLst>
          </p:cNvPr>
          <p:cNvPicPr>
            <a:picLocks noChangeAspect="1"/>
          </p:cNvPicPr>
          <p:nvPr/>
        </p:nvPicPr>
        <p:blipFill>
          <a:blip r:embed="rId3"/>
          <a:stretch>
            <a:fillRect/>
          </a:stretch>
        </p:blipFill>
        <p:spPr>
          <a:xfrm>
            <a:off x="9263063" y="809244"/>
            <a:ext cx="1925103" cy="538162"/>
          </a:xfrm>
          <a:prstGeom prst="rect">
            <a:avLst/>
          </a:prstGeom>
        </p:spPr>
      </p:pic>
      <p:pic>
        <p:nvPicPr>
          <p:cNvPr id="11" name="Resim 10" descr="oyuncak, çizgi film, Hayvan figürü içeren bir resim&#10;&#10;Açıklama otomatik olarak oluşturuldu">
            <a:extLst>
              <a:ext uri="{FF2B5EF4-FFF2-40B4-BE49-F238E27FC236}">
                <a16:creationId xmlns:a16="http://schemas.microsoft.com/office/drawing/2014/main" id="{E1937C99-27CE-1A75-957C-3EADCDB33310}"/>
              </a:ext>
            </a:extLst>
          </p:cNvPr>
          <p:cNvPicPr>
            <a:picLocks noChangeAspect="1"/>
          </p:cNvPicPr>
          <p:nvPr/>
        </p:nvPicPr>
        <p:blipFill>
          <a:blip r:embed="rId4"/>
          <a:stretch>
            <a:fillRect/>
          </a:stretch>
        </p:blipFill>
        <p:spPr>
          <a:xfrm>
            <a:off x="8075212" y="3429000"/>
            <a:ext cx="3585376" cy="3556000"/>
          </a:xfrm>
          <a:prstGeom prst="rect">
            <a:avLst/>
          </a:prstGeom>
        </p:spPr>
      </p:pic>
      <p:sp>
        <p:nvSpPr>
          <p:cNvPr id="4" name="Metin kutusu 3">
            <a:extLst>
              <a:ext uri="{FF2B5EF4-FFF2-40B4-BE49-F238E27FC236}">
                <a16:creationId xmlns:a16="http://schemas.microsoft.com/office/drawing/2014/main" id="{2BFC9551-46DA-722D-B946-A558C72577FF}"/>
              </a:ext>
            </a:extLst>
          </p:cNvPr>
          <p:cNvSpPr txBox="1"/>
          <p:nvPr/>
        </p:nvSpPr>
        <p:spPr>
          <a:xfrm>
            <a:off x="2593735" y="745339"/>
            <a:ext cx="6096000" cy="1006429"/>
          </a:xfrm>
          <a:prstGeom prst="rect">
            <a:avLst/>
          </a:prstGeom>
        </p:spPr>
        <p:txBody>
          <a:bodyPr vert="horz" lIns="91440" tIns="45720" rIns="91440" bIns="45720" rtlCol="0" anchor="t">
            <a:noAutofit/>
          </a:bodyPr>
          <a:lstStyle>
            <a:defPPr>
              <a:defRPr lang="tr-TR"/>
            </a:defPPr>
            <a:lvl1pPr>
              <a:lnSpc>
                <a:spcPct val="90000"/>
              </a:lnSpc>
              <a:spcBef>
                <a:spcPct val="0"/>
              </a:spcBef>
              <a:buNone/>
              <a:defRPr sz="6600">
                <a:latin typeface="+mj-lt"/>
                <a:ea typeface="+mj-ea"/>
                <a:cs typeface="+mj-cs"/>
              </a:defRPr>
            </a:lvl1pPr>
          </a:lstStyle>
          <a:p>
            <a:r>
              <a:rPr lang="tr-TR" sz="5400" dirty="0"/>
              <a:t>Misyon</a:t>
            </a:r>
          </a:p>
        </p:txBody>
      </p:sp>
    </p:spTree>
    <p:extLst>
      <p:ext uri="{BB962C8B-B14F-4D97-AF65-F5344CB8AC3E}">
        <p14:creationId xmlns:p14="http://schemas.microsoft.com/office/powerpoint/2010/main" val="39893270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ayt Numarası Yer Tutucusu 4">
            <a:extLst>
              <a:ext uri="{FF2B5EF4-FFF2-40B4-BE49-F238E27FC236}">
                <a16:creationId xmlns:a16="http://schemas.microsoft.com/office/drawing/2014/main" id="{312EF1DE-337F-5192-8762-CB5AF953805D}"/>
              </a:ext>
            </a:extLst>
          </p:cNvPr>
          <p:cNvSpPr>
            <a:spLocks noGrp="1"/>
          </p:cNvSpPr>
          <p:nvPr>
            <p:ph type="sldNum" sz="quarter" idx="15"/>
          </p:nvPr>
        </p:nvSpPr>
        <p:spPr/>
        <p:txBody>
          <a:bodyPr rtlCol="0"/>
          <a:lstStyle>
            <a:defPPr>
              <a:defRPr lang="tr-TR"/>
            </a:defPPr>
          </a:lstStyle>
          <a:p>
            <a:pPr rtl="0"/>
            <a:fld id="{CC43B8D3-9A08-F84C-9DD4-44948BA52D4B}" type="slidenum">
              <a:rPr lang="tr-TR" smtClean="0"/>
              <a:pPr rtl="0"/>
              <a:t>7</a:t>
            </a:fld>
            <a:endParaRPr lang="tr-TR" dirty="0"/>
          </a:p>
        </p:txBody>
      </p:sp>
      <p:sp>
        <p:nvSpPr>
          <p:cNvPr id="3" name="Metin kutusu 2">
            <a:extLst>
              <a:ext uri="{FF2B5EF4-FFF2-40B4-BE49-F238E27FC236}">
                <a16:creationId xmlns:a16="http://schemas.microsoft.com/office/drawing/2014/main" id="{C9211D41-941B-BC2D-04C4-D0017336188E}"/>
              </a:ext>
            </a:extLst>
          </p:cNvPr>
          <p:cNvSpPr txBox="1"/>
          <p:nvPr/>
        </p:nvSpPr>
        <p:spPr>
          <a:xfrm>
            <a:off x="4898785" y="2694970"/>
            <a:ext cx="6591300" cy="1077218"/>
          </a:xfrm>
          <a:prstGeom prst="rect">
            <a:avLst/>
          </a:prstGeom>
          <a:noFill/>
        </p:spPr>
        <p:txBody>
          <a:bodyPr wrap="square">
            <a:spAutoFit/>
          </a:bodyPr>
          <a:lstStyle/>
          <a:p>
            <a:r>
              <a:rPr lang="tr-TR" sz="3200" dirty="0">
                <a:effectLst/>
                <a:latin typeface="Calibri" panose="020F0502020204030204" pitchFamily="34" charset="0"/>
                <a:ea typeface="Calibri" panose="020F0502020204030204" pitchFamily="34" charset="0"/>
                <a:cs typeface="Arial" panose="020B0604020202020204" pitchFamily="34" charset="0"/>
              </a:rPr>
              <a:t>♦️ Tamamen birbirine bağlı, akıllı bir    </a:t>
            </a:r>
          </a:p>
          <a:p>
            <a:r>
              <a:rPr lang="tr-TR" sz="3200" dirty="0">
                <a:latin typeface="Calibri" panose="020F0502020204030204" pitchFamily="34" charset="0"/>
                <a:ea typeface="Calibri" panose="020F0502020204030204" pitchFamily="34" charset="0"/>
                <a:cs typeface="Arial" panose="020B0604020202020204" pitchFamily="34" charset="0"/>
              </a:rPr>
              <a:t>       </a:t>
            </a:r>
            <a:r>
              <a:rPr lang="tr-TR" sz="3200" dirty="0">
                <a:effectLst/>
                <a:latin typeface="Calibri" panose="020F0502020204030204" pitchFamily="34" charset="0"/>
                <a:ea typeface="Calibri" panose="020F0502020204030204" pitchFamily="34" charset="0"/>
                <a:cs typeface="Arial" panose="020B0604020202020204" pitchFamily="34" charset="0"/>
              </a:rPr>
              <a:t>dünya inşa etmek</a:t>
            </a:r>
            <a:endParaRPr lang="tr-TR" sz="3200" dirty="0"/>
          </a:p>
        </p:txBody>
      </p:sp>
      <p:pic>
        <p:nvPicPr>
          <p:cNvPr id="7" name="Resim 6">
            <a:extLst>
              <a:ext uri="{FF2B5EF4-FFF2-40B4-BE49-F238E27FC236}">
                <a16:creationId xmlns:a16="http://schemas.microsoft.com/office/drawing/2014/main" id="{8AE598F0-7883-ADA6-39EF-210BE784EF53}"/>
              </a:ext>
            </a:extLst>
          </p:cNvPr>
          <p:cNvPicPr>
            <a:picLocks noChangeAspect="1"/>
          </p:cNvPicPr>
          <p:nvPr/>
        </p:nvPicPr>
        <p:blipFill>
          <a:blip r:embed="rId3"/>
          <a:stretch>
            <a:fillRect/>
          </a:stretch>
        </p:blipFill>
        <p:spPr>
          <a:xfrm>
            <a:off x="9263063" y="809244"/>
            <a:ext cx="1925103" cy="538162"/>
          </a:xfrm>
          <a:prstGeom prst="rect">
            <a:avLst/>
          </a:prstGeom>
        </p:spPr>
      </p:pic>
      <p:pic>
        <p:nvPicPr>
          <p:cNvPr id="8" name="Resim 7" descr="oyuncak, çizgi film, Hayvan figürü içeren bir resim&#10;&#10;Açıklama otomatik olarak oluşturuldu">
            <a:extLst>
              <a:ext uri="{FF2B5EF4-FFF2-40B4-BE49-F238E27FC236}">
                <a16:creationId xmlns:a16="http://schemas.microsoft.com/office/drawing/2014/main" id="{EA6DD1EB-3201-44AF-2FEE-D1FBE209453B}"/>
              </a:ext>
            </a:extLst>
          </p:cNvPr>
          <p:cNvPicPr>
            <a:picLocks noChangeAspect="1"/>
          </p:cNvPicPr>
          <p:nvPr/>
        </p:nvPicPr>
        <p:blipFill>
          <a:blip r:embed="rId4"/>
          <a:stretch>
            <a:fillRect/>
          </a:stretch>
        </p:blipFill>
        <p:spPr>
          <a:xfrm>
            <a:off x="720485" y="2387600"/>
            <a:ext cx="4178300" cy="4178300"/>
          </a:xfrm>
          <a:prstGeom prst="rect">
            <a:avLst/>
          </a:prstGeom>
        </p:spPr>
      </p:pic>
      <p:sp>
        <p:nvSpPr>
          <p:cNvPr id="6" name="Başlık 1">
            <a:extLst>
              <a:ext uri="{FF2B5EF4-FFF2-40B4-BE49-F238E27FC236}">
                <a16:creationId xmlns:a16="http://schemas.microsoft.com/office/drawing/2014/main" id="{6B14E8DE-864C-DFC9-C242-E0BC0BD15671}"/>
              </a:ext>
            </a:extLst>
          </p:cNvPr>
          <p:cNvSpPr>
            <a:spLocks noGrp="1"/>
          </p:cNvSpPr>
          <p:nvPr>
            <p:ph type="title"/>
          </p:nvPr>
        </p:nvSpPr>
        <p:spPr>
          <a:xfrm>
            <a:off x="2597150" y="722313"/>
            <a:ext cx="8870950" cy="765175"/>
          </a:xfrm>
        </p:spPr>
        <p:txBody>
          <a:bodyPr rtlCol="0"/>
          <a:lstStyle>
            <a:defPPr>
              <a:defRPr lang="tr-TR"/>
            </a:defPPr>
          </a:lstStyle>
          <a:p>
            <a:pPr rtl="0"/>
            <a:r>
              <a:rPr lang="tr-TR" dirty="0"/>
              <a:t>Vizyon</a:t>
            </a:r>
          </a:p>
        </p:txBody>
      </p:sp>
    </p:spTree>
    <p:extLst>
      <p:ext uri="{BB962C8B-B14F-4D97-AF65-F5344CB8AC3E}">
        <p14:creationId xmlns:p14="http://schemas.microsoft.com/office/powerpoint/2010/main" val="18680798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etin kutusu 3">
            <a:extLst>
              <a:ext uri="{FF2B5EF4-FFF2-40B4-BE49-F238E27FC236}">
                <a16:creationId xmlns:a16="http://schemas.microsoft.com/office/drawing/2014/main" id="{9DC878D5-21EE-7976-E9B7-9D45F78313E2}"/>
              </a:ext>
            </a:extLst>
          </p:cNvPr>
          <p:cNvSpPr txBox="1"/>
          <p:nvPr/>
        </p:nvSpPr>
        <p:spPr>
          <a:xfrm>
            <a:off x="2303530" y="2209800"/>
            <a:ext cx="4775073" cy="3479482"/>
          </a:xfrm>
          <a:prstGeom prst="rect">
            <a:avLst/>
          </a:prstGeom>
        </p:spPr>
        <p:txBody>
          <a:bodyPr vert="horz" lIns="91440" tIns="45720" rIns="91440" bIns="45720" rtlCol="0">
            <a:normAutofit/>
          </a:bodyPr>
          <a:lstStyle/>
          <a:p>
            <a:pPr marL="742950" indent="-283464">
              <a:lnSpc>
                <a:spcPct val="140000"/>
              </a:lnSpc>
              <a:spcAft>
                <a:spcPts val="800"/>
              </a:spcAft>
              <a:buFont typeface="Arial" panose="020B0604020202020204" pitchFamily="34" charset="0"/>
              <a:buChar char="•"/>
            </a:pPr>
            <a:r>
              <a:rPr lang="tr-TR" sz="1600" b="1" dirty="0">
                <a:effectLst/>
              </a:rPr>
              <a:t>Politik Çevresel Faktörler</a:t>
            </a:r>
          </a:p>
          <a:p>
            <a:pPr marL="742950" indent="-283464">
              <a:lnSpc>
                <a:spcPct val="140000"/>
              </a:lnSpc>
              <a:spcAft>
                <a:spcPts val="800"/>
              </a:spcAft>
              <a:buFont typeface="Arial" panose="020B0604020202020204" pitchFamily="34" charset="0"/>
              <a:buChar char="•"/>
            </a:pPr>
            <a:r>
              <a:rPr lang="tr-TR" sz="1600" b="1" dirty="0">
                <a:effectLst/>
              </a:rPr>
              <a:t>Yasal Çevresel Faktörler</a:t>
            </a:r>
          </a:p>
          <a:p>
            <a:pPr marL="742950" indent="-283464">
              <a:lnSpc>
                <a:spcPct val="140000"/>
              </a:lnSpc>
              <a:spcAft>
                <a:spcPts val="800"/>
              </a:spcAft>
              <a:buFont typeface="Arial" panose="020B0604020202020204" pitchFamily="34" charset="0"/>
              <a:buChar char="•"/>
            </a:pPr>
            <a:r>
              <a:rPr lang="tr-TR" sz="1600" b="1" dirty="0"/>
              <a:t>Teknolojik Çevresel Faktörler</a:t>
            </a:r>
          </a:p>
          <a:p>
            <a:pPr marL="742950" indent="-283464">
              <a:lnSpc>
                <a:spcPct val="140000"/>
              </a:lnSpc>
              <a:spcAft>
                <a:spcPts val="800"/>
              </a:spcAft>
              <a:buFont typeface="Arial" panose="020B0604020202020204" pitchFamily="34" charset="0"/>
              <a:buChar char="•"/>
            </a:pPr>
            <a:r>
              <a:rPr lang="tr-TR" sz="1600" b="1" dirty="0">
                <a:effectLst/>
              </a:rPr>
              <a:t>Ekonomik Çevresel Faktörler</a:t>
            </a:r>
          </a:p>
          <a:p>
            <a:pPr marL="742950" indent="-283464">
              <a:lnSpc>
                <a:spcPct val="140000"/>
              </a:lnSpc>
              <a:spcAft>
                <a:spcPts val="800"/>
              </a:spcAft>
              <a:buFont typeface="Arial" panose="020B0604020202020204" pitchFamily="34" charset="0"/>
              <a:buChar char="•"/>
            </a:pPr>
            <a:r>
              <a:rPr lang="tr-TR" sz="1600" b="1" dirty="0" err="1"/>
              <a:t>Sosyo</a:t>
            </a:r>
            <a:r>
              <a:rPr lang="tr-TR" sz="1600" b="1" dirty="0"/>
              <a:t>-Kültürel Çevresel Faktörler</a:t>
            </a:r>
          </a:p>
          <a:p>
            <a:pPr marL="742950" indent="-283464">
              <a:lnSpc>
                <a:spcPct val="140000"/>
              </a:lnSpc>
              <a:spcAft>
                <a:spcPts val="800"/>
              </a:spcAft>
              <a:buFont typeface="Arial" panose="020B0604020202020204" pitchFamily="34" charset="0"/>
              <a:buChar char="•"/>
            </a:pPr>
            <a:r>
              <a:rPr lang="tr-TR" sz="1600" b="1" dirty="0">
                <a:effectLst/>
              </a:rPr>
              <a:t>Demografik Çevresel Faktörler</a:t>
            </a:r>
          </a:p>
          <a:p>
            <a:pPr marL="742950" indent="-283464">
              <a:lnSpc>
                <a:spcPct val="140000"/>
              </a:lnSpc>
              <a:spcAft>
                <a:spcPts val="800"/>
              </a:spcAft>
              <a:buFont typeface="Arial" panose="020B0604020202020204" pitchFamily="34" charset="0"/>
              <a:buChar char="•"/>
            </a:pPr>
            <a:r>
              <a:rPr lang="tr-TR" sz="1600" b="1" dirty="0"/>
              <a:t>Uluslararası Çevresel Faktörler</a:t>
            </a:r>
            <a:endParaRPr lang="tr-TR" sz="1600" b="1" dirty="0">
              <a:effectLst/>
            </a:endParaRPr>
          </a:p>
        </p:txBody>
      </p:sp>
      <p:sp>
        <p:nvSpPr>
          <p:cNvPr id="24" name="Başlık 23">
            <a:extLst>
              <a:ext uri="{FF2B5EF4-FFF2-40B4-BE49-F238E27FC236}">
                <a16:creationId xmlns:a16="http://schemas.microsoft.com/office/drawing/2014/main" id="{A8BD3563-74C4-0E4D-FE4C-A2AA33C321BD}"/>
              </a:ext>
            </a:extLst>
          </p:cNvPr>
          <p:cNvSpPr>
            <a:spLocks noGrp="1"/>
          </p:cNvSpPr>
          <p:nvPr>
            <p:ph type="title"/>
          </p:nvPr>
        </p:nvSpPr>
        <p:spPr>
          <a:xfrm>
            <a:off x="2697480" y="731520"/>
            <a:ext cx="8762246" cy="777240"/>
          </a:xfrm>
        </p:spPr>
        <p:txBody>
          <a:bodyPr vert="horz" lIns="91440" tIns="45720" rIns="91440" bIns="45720" rtlCol="0" anchor="ctr">
            <a:normAutofit/>
          </a:bodyPr>
          <a:lstStyle>
            <a:defPPr>
              <a:defRPr lang="tr-TR"/>
            </a:defPPr>
          </a:lstStyle>
          <a:p>
            <a:r>
              <a:rPr lang="tr-TR" kern="1200">
                <a:latin typeface="+mj-lt"/>
                <a:ea typeface="+mj-ea"/>
                <a:cs typeface="+mj-cs"/>
              </a:rPr>
              <a:t>Dış Çevre Analizi</a:t>
            </a:r>
          </a:p>
        </p:txBody>
      </p:sp>
      <p:sp>
        <p:nvSpPr>
          <p:cNvPr id="5" name="Slayt Numarası Yer Tutucusu 4">
            <a:extLst>
              <a:ext uri="{FF2B5EF4-FFF2-40B4-BE49-F238E27FC236}">
                <a16:creationId xmlns:a16="http://schemas.microsoft.com/office/drawing/2014/main" id="{312EF1DE-337F-5192-8762-CB5AF953805D}"/>
              </a:ext>
            </a:extLst>
          </p:cNvPr>
          <p:cNvSpPr>
            <a:spLocks noGrp="1"/>
          </p:cNvSpPr>
          <p:nvPr>
            <p:ph type="sldNum" sz="quarter" idx="15"/>
          </p:nvPr>
        </p:nvSpPr>
        <p:spPr>
          <a:xfrm>
            <a:off x="1651903" y="809244"/>
            <a:ext cx="941832" cy="621792"/>
          </a:xfrm>
        </p:spPr>
        <p:txBody>
          <a:bodyPr vert="horz" lIns="91440" tIns="45720" rIns="91440" bIns="45720" rtlCol="0" anchor="ctr">
            <a:normAutofit/>
          </a:bodyPr>
          <a:lstStyle>
            <a:defPPr>
              <a:defRPr lang="tr-TR"/>
            </a:defPPr>
          </a:lstStyle>
          <a:p>
            <a:pPr>
              <a:spcAft>
                <a:spcPts val="600"/>
              </a:spcAft>
            </a:pPr>
            <a:fld id="{CC43B8D3-9A08-F84C-9DD4-44948BA52D4B}" type="slidenum">
              <a:rPr lang="tr-TR" smtClean="0"/>
              <a:pPr>
                <a:spcAft>
                  <a:spcPts val="600"/>
                </a:spcAft>
              </a:pPr>
              <a:t>8</a:t>
            </a:fld>
            <a:endParaRPr lang="tr-TR"/>
          </a:p>
        </p:txBody>
      </p:sp>
      <p:pic>
        <p:nvPicPr>
          <p:cNvPr id="2" name="Resim 1">
            <a:extLst>
              <a:ext uri="{FF2B5EF4-FFF2-40B4-BE49-F238E27FC236}">
                <a16:creationId xmlns:a16="http://schemas.microsoft.com/office/drawing/2014/main" id="{63B290B4-0882-BB04-55BD-F4F14732A8B6}"/>
              </a:ext>
            </a:extLst>
          </p:cNvPr>
          <p:cNvPicPr>
            <a:picLocks noChangeAspect="1"/>
          </p:cNvPicPr>
          <p:nvPr/>
        </p:nvPicPr>
        <p:blipFill>
          <a:blip r:embed="rId3"/>
          <a:stretch>
            <a:fillRect/>
          </a:stretch>
        </p:blipFill>
        <p:spPr>
          <a:xfrm>
            <a:off x="9263063" y="809244"/>
            <a:ext cx="1925103" cy="538162"/>
          </a:xfrm>
          <a:prstGeom prst="rect">
            <a:avLst/>
          </a:prstGeom>
        </p:spPr>
      </p:pic>
    </p:spTree>
    <p:extLst>
      <p:ext uri="{BB962C8B-B14F-4D97-AF65-F5344CB8AC3E}">
        <p14:creationId xmlns:p14="http://schemas.microsoft.com/office/powerpoint/2010/main" val="16058745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etin kutusu 3">
            <a:extLst>
              <a:ext uri="{FF2B5EF4-FFF2-40B4-BE49-F238E27FC236}">
                <a16:creationId xmlns:a16="http://schemas.microsoft.com/office/drawing/2014/main" id="{9DC878D5-21EE-7976-E9B7-9D45F78313E2}"/>
              </a:ext>
            </a:extLst>
          </p:cNvPr>
          <p:cNvSpPr txBox="1"/>
          <p:nvPr/>
        </p:nvSpPr>
        <p:spPr>
          <a:xfrm>
            <a:off x="2260600" y="2294128"/>
            <a:ext cx="4352925" cy="2697162"/>
          </a:xfrm>
          <a:prstGeom prst="rect">
            <a:avLst/>
          </a:prstGeom>
        </p:spPr>
        <p:txBody>
          <a:bodyPr vert="horz" lIns="91440" tIns="45720" rIns="91440" bIns="45720" rtlCol="0">
            <a:normAutofit fontScale="92500"/>
          </a:bodyPr>
          <a:lstStyle>
            <a:defPPr rtl="0">
              <a:defRPr lang="tr-TR"/>
            </a:defPPr>
            <a:lvl1pPr marL="742950" indent="-283464">
              <a:lnSpc>
                <a:spcPct val="140000"/>
              </a:lnSpc>
              <a:spcAft>
                <a:spcPts val="800"/>
              </a:spcAft>
              <a:buFont typeface="Arial" panose="020B0604020202020204" pitchFamily="34" charset="0"/>
              <a:buChar char="•"/>
              <a:defRPr sz="1600" b="1">
                <a:effectLst/>
              </a:defRPr>
            </a:lvl1pPr>
          </a:lstStyle>
          <a:p>
            <a:pPr>
              <a:lnSpc>
                <a:spcPct val="150000"/>
              </a:lnSpc>
            </a:pPr>
            <a:r>
              <a:rPr lang="tr-TR" sz="1800" dirty="0"/>
              <a:t>Tedarikçilerin Tehdit Gücü</a:t>
            </a:r>
          </a:p>
          <a:p>
            <a:pPr>
              <a:lnSpc>
                <a:spcPct val="150000"/>
              </a:lnSpc>
            </a:pPr>
            <a:r>
              <a:rPr lang="tr-TR" sz="1800" dirty="0"/>
              <a:t>Rakiplerin Tehdit Gücü</a:t>
            </a:r>
          </a:p>
          <a:p>
            <a:pPr>
              <a:lnSpc>
                <a:spcPct val="150000"/>
              </a:lnSpc>
            </a:pPr>
            <a:r>
              <a:rPr lang="tr-TR" sz="1800" dirty="0"/>
              <a:t>Müşterilerin Tehdit Gücü</a:t>
            </a:r>
          </a:p>
          <a:p>
            <a:pPr>
              <a:lnSpc>
                <a:spcPct val="150000"/>
              </a:lnSpc>
            </a:pPr>
            <a:r>
              <a:rPr lang="tr-TR" sz="1800" dirty="0"/>
              <a:t>İkame Malların Tehdidi</a:t>
            </a:r>
          </a:p>
          <a:p>
            <a:pPr>
              <a:lnSpc>
                <a:spcPct val="150000"/>
              </a:lnSpc>
            </a:pPr>
            <a:r>
              <a:rPr lang="tr-TR" sz="1800" dirty="0"/>
              <a:t>Yeni Girenlerin Tehdit Gücü</a:t>
            </a:r>
          </a:p>
        </p:txBody>
      </p:sp>
      <p:sp>
        <p:nvSpPr>
          <p:cNvPr id="24" name="Başlık 23">
            <a:extLst>
              <a:ext uri="{FF2B5EF4-FFF2-40B4-BE49-F238E27FC236}">
                <a16:creationId xmlns:a16="http://schemas.microsoft.com/office/drawing/2014/main" id="{A8BD3563-74C4-0E4D-FE4C-A2AA33C321BD}"/>
              </a:ext>
            </a:extLst>
          </p:cNvPr>
          <p:cNvSpPr>
            <a:spLocks noGrp="1"/>
          </p:cNvSpPr>
          <p:nvPr>
            <p:ph type="title"/>
          </p:nvPr>
        </p:nvSpPr>
        <p:spPr>
          <a:xfrm>
            <a:off x="2697480" y="731520"/>
            <a:ext cx="8762246" cy="777240"/>
          </a:xfrm>
        </p:spPr>
        <p:txBody>
          <a:bodyPr vert="horz" lIns="91440" tIns="45720" rIns="91440" bIns="45720" rtlCol="0" anchor="ctr">
            <a:normAutofit/>
          </a:bodyPr>
          <a:lstStyle>
            <a:defPPr>
              <a:defRPr lang="tr-TR"/>
            </a:defPPr>
          </a:lstStyle>
          <a:p>
            <a:r>
              <a:rPr lang="tr-TR" kern="1200">
                <a:latin typeface="+mj-lt"/>
                <a:ea typeface="+mj-ea"/>
                <a:cs typeface="+mj-cs"/>
              </a:rPr>
              <a:t>İş</a:t>
            </a:r>
            <a:r>
              <a:rPr lang="tr-TR" kern="1200" dirty="0">
                <a:latin typeface="+mj-lt"/>
                <a:ea typeface="+mj-ea"/>
                <a:cs typeface="+mj-cs"/>
              </a:rPr>
              <a:t> Çevre Analizi</a:t>
            </a:r>
          </a:p>
        </p:txBody>
      </p:sp>
      <p:sp>
        <p:nvSpPr>
          <p:cNvPr id="5" name="Slayt Numarası Yer Tutucusu 4">
            <a:extLst>
              <a:ext uri="{FF2B5EF4-FFF2-40B4-BE49-F238E27FC236}">
                <a16:creationId xmlns:a16="http://schemas.microsoft.com/office/drawing/2014/main" id="{312EF1DE-337F-5192-8762-CB5AF953805D}"/>
              </a:ext>
            </a:extLst>
          </p:cNvPr>
          <p:cNvSpPr>
            <a:spLocks noGrp="1"/>
          </p:cNvSpPr>
          <p:nvPr>
            <p:ph type="sldNum" sz="quarter" idx="15"/>
          </p:nvPr>
        </p:nvSpPr>
        <p:spPr>
          <a:xfrm>
            <a:off x="1651903" y="809244"/>
            <a:ext cx="941832" cy="621792"/>
          </a:xfrm>
        </p:spPr>
        <p:txBody>
          <a:bodyPr vert="horz" lIns="91440" tIns="45720" rIns="91440" bIns="45720" rtlCol="0" anchor="ctr">
            <a:normAutofit/>
          </a:bodyPr>
          <a:lstStyle>
            <a:defPPr>
              <a:defRPr lang="tr-TR"/>
            </a:defPPr>
          </a:lstStyle>
          <a:p>
            <a:pPr>
              <a:spcAft>
                <a:spcPts val="600"/>
              </a:spcAft>
            </a:pPr>
            <a:fld id="{CC43B8D3-9A08-F84C-9DD4-44948BA52D4B}" type="slidenum">
              <a:rPr lang="tr-TR" smtClean="0"/>
              <a:pPr>
                <a:spcAft>
                  <a:spcPts val="600"/>
                </a:spcAft>
              </a:pPr>
              <a:t>9</a:t>
            </a:fld>
            <a:endParaRPr lang="tr-TR"/>
          </a:p>
        </p:txBody>
      </p:sp>
      <p:pic>
        <p:nvPicPr>
          <p:cNvPr id="2" name="Resim 1">
            <a:extLst>
              <a:ext uri="{FF2B5EF4-FFF2-40B4-BE49-F238E27FC236}">
                <a16:creationId xmlns:a16="http://schemas.microsoft.com/office/drawing/2014/main" id="{B143D72E-CB0A-39D3-5D80-559487939B35}"/>
              </a:ext>
            </a:extLst>
          </p:cNvPr>
          <p:cNvPicPr>
            <a:picLocks noChangeAspect="1"/>
          </p:cNvPicPr>
          <p:nvPr/>
        </p:nvPicPr>
        <p:blipFill>
          <a:blip r:embed="rId3"/>
          <a:stretch>
            <a:fillRect/>
          </a:stretch>
        </p:blipFill>
        <p:spPr>
          <a:xfrm>
            <a:off x="9263063" y="809244"/>
            <a:ext cx="1925103" cy="538162"/>
          </a:xfrm>
          <a:prstGeom prst="rect">
            <a:avLst/>
          </a:prstGeom>
        </p:spPr>
      </p:pic>
    </p:spTree>
    <p:extLst>
      <p:ext uri="{BB962C8B-B14F-4D97-AF65-F5344CB8AC3E}">
        <p14:creationId xmlns:p14="http://schemas.microsoft.com/office/powerpoint/2010/main" val="29748073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is Teması">
  <a:themeElements>
    <a:clrScheme name="Custom 19">
      <a:dk1>
        <a:srgbClr val="231F20"/>
      </a:dk1>
      <a:lt1>
        <a:srgbClr val="FFFFFF"/>
      </a:lt1>
      <a:dk2>
        <a:srgbClr val="231F20"/>
      </a:dk2>
      <a:lt2>
        <a:srgbClr val="FDF9E2"/>
      </a:lt2>
      <a:accent1>
        <a:srgbClr val="FC2834"/>
      </a:accent1>
      <a:accent2>
        <a:srgbClr val="43AAC7"/>
      </a:accent2>
      <a:accent3>
        <a:srgbClr val="00AA59"/>
      </a:accent3>
      <a:accent4>
        <a:srgbClr val="FEA000"/>
      </a:accent4>
      <a:accent5>
        <a:srgbClr val="FDEE6B"/>
      </a:accent5>
      <a:accent6>
        <a:srgbClr val="3266A6"/>
      </a:accent6>
      <a:hlink>
        <a:srgbClr val="FC2734"/>
      </a:hlink>
      <a:folHlink>
        <a:srgbClr val="42AAC7"/>
      </a:folHlink>
    </a:clrScheme>
    <a:fontScheme name="Custom 26">
      <a:majorFont>
        <a:latin typeface="Arial Black"/>
        <a:ea typeface=""/>
        <a:cs typeface=""/>
      </a:majorFont>
      <a:minorFont>
        <a:latin typeface="Arial Blac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68494362_TF22529792_Win32" id="{10F6DF1D-9267-459C-849B-20F1EE6B3FC3}" vid="{A23278B2-E62A-4CA7-8B57-500893C5DD99}"/>
    </a:ext>
  </a:extLst>
</a:theme>
</file>

<file path=ppt/theme/theme2.xml><?xml version="1.0" encoding="utf-8"?>
<a:theme xmlns:a="http://schemas.openxmlformats.org/drawingml/2006/main" name="Ofis Teması">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is Teması">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5" ma:contentTypeDescription="Create a new document." ma:contentTypeScope="" ma:versionID="e02306daf00165b375dc6a58966960b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df88fb76bf5f555224557953949c1ec9"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3441F37-C10B-49C7-9131-D813AD6E9480}">
  <ds:schemaRefs>
    <ds:schemaRef ds:uri="http://schemas.microsoft.com/sharepoint/v3/contenttype/forms"/>
  </ds:schemaRefs>
</ds:datastoreItem>
</file>

<file path=customXml/itemProps2.xml><?xml version="1.0" encoding="utf-8"?>
<ds:datastoreItem xmlns:ds="http://schemas.openxmlformats.org/officeDocument/2006/customXml" ds:itemID="{3065A588-1D2A-427C-AA32-A236D95C8F89}">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4FB0F111-FD6B-4279-A9B8-A9ADF277465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Metropolitan tasarımı</Template>
  <TotalTime>251</TotalTime>
  <Words>651</Words>
  <Application>Microsoft Office PowerPoint</Application>
  <PresentationFormat>Geniş ekran</PresentationFormat>
  <Paragraphs>118</Paragraphs>
  <Slides>18</Slides>
  <Notes>17</Notes>
  <HiddenSlides>0</HiddenSlides>
  <MMClips>0</MMClips>
  <ScaleCrop>false</ScaleCrop>
  <HeadingPairs>
    <vt:vector size="6" baseType="variant">
      <vt:variant>
        <vt:lpstr>Kullanılan Yazı Tipleri</vt:lpstr>
      </vt:variant>
      <vt:variant>
        <vt:i4>4</vt:i4>
      </vt:variant>
      <vt:variant>
        <vt:lpstr>Tema</vt:lpstr>
      </vt:variant>
      <vt:variant>
        <vt:i4>1</vt:i4>
      </vt:variant>
      <vt:variant>
        <vt:lpstr>Slayt Başlıkları</vt:lpstr>
      </vt:variant>
      <vt:variant>
        <vt:i4>18</vt:i4>
      </vt:variant>
    </vt:vector>
  </HeadingPairs>
  <TitlesOfParts>
    <vt:vector size="23" baseType="lpstr">
      <vt:lpstr>Arial</vt:lpstr>
      <vt:lpstr>Arial Black</vt:lpstr>
      <vt:lpstr>Calibri</vt:lpstr>
      <vt:lpstr>Times New Roman</vt:lpstr>
      <vt:lpstr>Ofis Teması</vt:lpstr>
      <vt:lpstr>PowerPoint Sunusu</vt:lpstr>
      <vt:lpstr>İÇERİK</vt:lpstr>
      <vt:lpstr>BULUNDUĞU SEKTÖR</vt:lpstr>
      <vt:lpstr>Tarihçesi</vt:lpstr>
      <vt:lpstr>Vizyon</vt:lpstr>
      <vt:lpstr>PowerPoint Sunusu</vt:lpstr>
      <vt:lpstr>Vizyon</vt:lpstr>
      <vt:lpstr>Dış Çevre Analizi</vt:lpstr>
      <vt:lpstr>İş Çevre Analizi</vt:lpstr>
      <vt:lpstr>SWOT Analizi</vt:lpstr>
      <vt:lpstr>SWOT Analizi</vt:lpstr>
      <vt:lpstr>SWOT Analizi</vt:lpstr>
      <vt:lpstr>SWOT Analizi</vt:lpstr>
      <vt:lpstr>TEMEL STRATEJİ</vt:lpstr>
      <vt:lpstr>PowerPoint Sunusu</vt:lpstr>
      <vt:lpstr>PowerPoint Sunusu</vt:lpstr>
      <vt:lpstr>Rekabet Stratejisi</vt:lpstr>
      <vt:lpstr>Teşekkürler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Sunusu</dc:title>
  <dc:creator>Murat Demirtaş</dc:creator>
  <cp:lastModifiedBy>Murat Demirtaş</cp:lastModifiedBy>
  <cp:revision>10</cp:revision>
  <dcterms:created xsi:type="dcterms:W3CDTF">2023-12-04T16:56:46Z</dcterms:created>
  <dcterms:modified xsi:type="dcterms:W3CDTF">2023-12-08T17:02:49Z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